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21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41C6B86-16E0-1689-34C8-13D0C244E1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45285"/>
            <a:ext cx="12192000" cy="296742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B363D2-B2D7-7D61-DF31-5284BE2134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764704"/>
            <a:ext cx="959469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E8D8AA0-836B-7DAC-5B72-7003CB0472B6}"/>
              </a:ext>
            </a:extLst>
          </p:cNvPr>
          <p:cNvSpPr/>
          <p:nvPr/>
        </p:nvSpPr>
        <p:spPr bwMode="white">
          <a:xfrm>
            <a:off x="2219088" y="4253327"/>
            <a:ext cx="4365839" cy="338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4CBC413-A549-99DB-DA55-586407872F36}"/>
              </a:ext>
            </a:extLst>
          </p:cNvPr>
          <p:cNvSpPr/>
          <p:nvPr/>
        </p:nvSpPr>
        <p:spPr bwMode="white">
          <a:xfrm>
            <a:off x="2261392" y="4913794"/>
            <a:ext cx="3714348" cy="313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FFE0FC4-A93B-19FF-9CF5-DC86FA5AD362}"/>
              </a:ext>
            </a:extLst>
          </p:cNvPr>
          <p:cNvSpPr/>
          <p:nvPr/>
        </p:nvSpPr>
        <p:spPr bwMode="white">
          <a:xfrm>
            <a:off x="2219088" y="5506522"/>
            <a:ext cx="3773574" cy="364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CE6F978-A5B9-C43E-7A44-19066C6A0AEB}"/>
              </a:ext>
            </a:extLst>
          </p:cNvPr>
          <p:cNvSpPr/>
          <p:nvPr/>
        </p:nvSpPr>
        <p:spPr bwMode="white">
          <a:xfrm>
            <a:off x="2202166" y="6158522"/>
            <a:ext cx="7397626" cy="364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4614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E86DA5-A875-597C-2E81-6842AAFCFC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536" y="885681"/>
            <a:ext cx="10800000" cy="32909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ADF27AF-2CE2-DE66-874B-56586C6DE02E}"/>
              </a:ext>
            </a:extLst>
          </p:cNvPr>
          <p:cNvSpPr/>
          <p:nvPr/>
        </p:nvSpPr>
        <p:spPr bwMode="white">
          <a:xfrm>
            <a:off x="2221064" y="1047845"/>
            <a:ext cx="8072471" cy="419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90B1987-82F8-BE0E-2269-88693E1A2D70}"/>
              </a:ext>
            </a:extLst>
          </p:cNvPr>
          <p:cNvSpPr/>
          <p:nvPr/>
        </p:nvSpPr>
        <p:spPr bwMode="white">
          <a:xfrm>
            <a:off x="1055440" y="1772816"/>
            <a:ext cx="9446544" cy="2073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6345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F57CEF-0A76-1ABE-A2D9-A72988A71B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692696"/>
            <a:ext cx="883742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45955FC-A787-A5F0-E897-DF2E050CDD5E}"/>
              </a:ext>
            </a:extLst>
          </p:cNvPr>
          <p:cNvSpPr/>
          <p:nvPr/>
        </p:nvSpPr>
        <p:spPr bwMode="white">
          <a:xfrm>
            <a:off x="5082312" y="3353584"/>
            <a:ext cx="4229448" cy="3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E35C074-21E3-118D-CB78-3FC35AE785CF}"/>
              </a:ext>
            </a:extLst>
          </p:cNvPr>
          <p:cNvSpPr/>
          <p:nvPr/>
        </p:nvSpPr>
        <p:spPr bwMode="white">
          <a:xfrm>
            <a:off x="3663959" y="4009052"/>
            <a:ext cx="1745664" cy="358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1E979AC-EDBB-6318-1736-982283132B6C}"/>
              </a:ext>
            </a:extLst>
          </p:cNvPr>
          <p:cNvSpPr/>
          <p:nvPr/>
        </p:nvSpPr>
        <p:spPr bwMode="white">
          <a:xfrm>
            <a:off x="8074880" y="5382414"/>
            <a:ext cx="459795" cy="296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D9C9D5E-D9E4-DDA3-D24C-B871A97265EE}"/>
              </a:ext>
            </a:extLst>
          </p:cNvPr>
          <p:cNvSpPr/>
          <p:nvPr/>
        </p:nvSpPr>
        <p:spPr bwMode="white">
          <a:xfrm>
            <a:off x="7537152" y="6045685"/>
            <a:ext cx="436416" cy="296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5129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C98D1D-0571-A164-E4C1-104775B6BD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276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26BCAB-5209-623A-2445-AD6FAFA0E7BC}"/>
              </a:ext>
            </a:extLst>
          </p:cNvPr>
          <p:cNvSpPr/>
          <p:nvPr/>
        </p:nvSpPr>
        <p:spPr bwMode="white">
          <a:xfrm>
            <a:off x="6348571" y="3592084"/>
            <a:ext cx="352380" cy="381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0415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8A5F11-1484-FCB0-DF38-D36CD057BA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3496" y="836712"/>
            <a:ext cx="10800000" cy="4116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AABF2E-D93D-B510-447C-7F81DDF60D22}"/>
              </a:ext>
            </a:extLst>
          </p:cNvPr>
          <p:cNvSpPr/>
          <p:nvPr/>
        </p:nvSpPr>
        <p:spPr bwMode="white">
          <a:xfrm>
            <a:off x="4154448" y="2733158"/>
            <a:ext cx="323809" cy="37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77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8B238A-4243-733D-B6D1-6CA5C061F5C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40" y="826863"/>
            <a:ext cx="927522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08E70B4-6459-378A-4938-AB04335C2877}"/>
              </a:ext>
            </a:extLst>
          </p:cNvPr>
          <p:cNvSpPr/>
          <p:nvPr/>
        </p:nvSpPr>
        <p:spPr bwMode="white">
          <a:xfrm>
            <a:off x="2423592" y="3789040"/>
            <a:ext cx="7632848" cy="2879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0133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F09B30-E546-BF24-04CF-1F2F16D035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544" y="903231"/>
            <a:ext cx="10800000" cy="3707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A07BB91-F019-D2EE-80A4-EF602FDB9D0A}"/>
              </a:ext>
            </a:extLst>
          </p:cNvPr>
          <p:cNvSpPr/>
          <p:nvPr/>
        </p:nvSpPr>
        <p:spPr bwMode="white">
          <a:xfrm>
            <a:off x="1660782" y="1894460"/>
            <a:ext cx="2742857" cy="343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F468F9B-91F6-28E1-5A7C-3122C2D8C491}"/>
              </a:ext>
            </a:extLst>
          </p:cNvPr>
          <p:cNvSpPr/>
          <p:nvPr/>
        </p:nvSpPr>
        <p:spPr bwMode="white">
          <a:xfrm>
            <a:off x="1127448" y="2647413"/>
            <a:ext cx="1904761" cy="314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D481AB7-42AF-5E20-E560-B4C0FDF9CDBA}"/>
              </a:ext>
            </a:extLst>
          </p:cNvPr>
          <p:cNvSpPr/>
          <p:nvPr/>
        </p:nvSpPr>
        <p:spPr bwMode="white">
          <a:xfrm>
            <a:off x="1127448" y="3333649"/>
            <a:ext cx="1419047" cy="409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865939A-7470-6812-39ED-91D9B7C7BBE0}"/>
              </a:ext>
            </a:extLst>
          </p:cNvPr>
          <p:cNvSpPr/>
          <p:nvPr/>
        </p:nvSpPr>
        <p:spPr bwMode="white">
          <a:xfrm>
            <a:off x="1127448" y="4077072"/>
            <a:ext cx="5702128" cy="428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5564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29E720-9B39-C80B-DC0D-3557C924D3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107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1C12AE-A57F-E073-C57A-8F10D7AE1332}"/>
              </a:ext>
            </a:extLst>
          </p:cNvPr>
          <p:cNvSpPr/>
          <p:nvPr/>
        </p:nvSpPr>
        <p:spPr bwMode="white">
          <a:xfrm>
            <a:off x="8320000" y="3755861"/>
            <a:ext cx="1066666" cy="371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5AA7E67-45E3-AF96-8C21-61D329DD378A}"/>
              </a:ext>
            </a:extLst>
          </p:cNvPr>
          <p:cNvSpPr/>
          <p:nvPr/>
        </p:nvSpPr>
        <p:spPr bwMode="white">
          <a:xfrm>
            <a:off x="8205714" y="4547433"/>
            <a:ext cx="971428" cy="371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814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9A68B8-CA8B-040A-7A69-C92710659B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1608" y="867528"/>
            <a:ext cx="10800000" cy="50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323CF5A-3C14-638E-EA76-2230D8A313F1}"/>
              </a:ext>
            </a:extLst>
          </p:cNvPr>
          <p:cNvSpPr/>
          <p:nvPr/>
        </p:nvSpPr>
        <p:spPr bwMode="white">
          <a:xfrm>
            <a:off x="1703512" y="1772816"/>
            <a:ext cx="8126464" cy="400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0EC5EC2-44C6-206F-FF9D-35DDC0CE2778}"/>
              </a:ext>
            </a:extLst>
          </p:cNvPr>
          <p:cNvSpPr/>
          <p:nvPr/>
        </p:nvSpPr>
        <p:spPr bwMode="white">
          <a:xfrm>
            <a:off x="2160655" y="2525635"/>
            <a:ext cx="3371428" cy="343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28BC68B-DC9B-8F1B-0EAF-1014520B4370}"/>
              </a:ext>
            </a:extLst>
          </p:cNvPr>
          <p:cNvSpPr/>
          <p:nvPr/>
        </p:nvSpPr>
        <p:spPr bwMode="white">
          <a:xfrm>
            <a:off x="1693988" y="3219441"/>
            <a:ext cx="2663380" cy="465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3A4109F-FCC7-7977-9676-FBE22D181FAA}"/>
              </a:ext>
            </a:extLst>
          </p:cNvPr>
          <p:cNvSpPr/>
          <p:nvPr/>
        </p:nvSpPr>
        <p:spPr bwMode="white">
          <a:xfrm>
            <a:off x="1703512" y="3915084"/>
            <a:ext cx="1717752" cy="465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7DE800E-8EA5-E660-A9F6-BCB12556A43D}"/>
              </a:ext>
            </a:extLst>
          </p:cNvPr>
          <p:cNvSpPr/>
          <p:nvPr/>
        </p:nvSpPr>
        <p:spPr bwMode="white">
          <a:xfrm>
            <a:off x="1477048" y="4641151"/>
            <a:ext cx="7128792" cy="400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D34EA402-6A36-2131-AA21-1FD71A9020BA}"/>
              </a:ext>
            </a:extLst>
          </p:cNvPr>
          <p:cNvSpPr/>
          <p:nvPr/>
        </p:nvSpPr>
        <p:spPr bwMode="white">
          <a:xfrm>
            <a:off x="1703512" y="5365382"/>
            <a:ext cx="1085714" cy="371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87B01E6-602B-24D7-3E7C-B460A8CD54FE}"/>
              </a:ext>
            </a:extLst>
          </p:cNvPr>
          <p:cNvSpPr/>
          <p:nvPr/>
        </p:nvSpPr>
        <p:spPr bwMode="white">
          <a:xfrm>
            <a:off x="8821864" y="4548649"/>
            <a:ext cx="1584176" cy="492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78674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1" grpId="0" animBg="1"/>
      <p:bldP spid="12" grpId="0" animBg="1"/>
      <p:bldP spid="13" grpId="0" animBg="1"/>
      <p:bldP spid="18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3ABEFC-C36F-E33F-FCFB-F4C4C037CD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692696"/>
            <a:ext cx="909474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B67CE5-3F1D-7A92-F2C8-9BE21BFAB704}"/>
              </a:ext>
            </a:extLst>
          </p:cNvPr>
          <p:cNvSpPr/>
          <p:nvPr/>
        </p:nvSpPr>
        <p:spPr bwMode="white">
          <a:xfrm>
            <a:off x="2586581" y="4280925"/>
            <a:ext cx="2454138" cy="288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4AD2F9E-B724-50BC-9896-E0D9C7763A56}"/>
              </a:ext>
            </a:extLst>
          </p:cNvPr>
          <p:cNvSpPr/>
          <p:nvPr/>
        </p:nvSpPr>
        <p:spPr bwMode="white">
          <a:xfrm>
            <a:off x="2241718" y="4899032"/>
            <a:ext cx="1700252" cy="256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E7CAD1A-3175-47B0-46A6-7E2AD7626121}"/>
              </a:ext>
            </a:extLst>
          </p:cNvPr>
          <p:cNvSpPr/>
          <p:nvPr/>
        </p:nvSpPr>
        <p:spPr bwMode="white">
          <a:xfrm>
            <a:off x="2241718" y="5452920"/>
            <a:ext cx="1106768" cy="345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DCD6A13-32FA-1C22-C898-6C4ABEEE4138}"/>
              </a:ext>
            </a:extLst>
          </p:cNvPr>
          <p:cNvSpPr/>
          <p:nvPr/>
        </p:nvSpPr>
        <p:spPr bwMode="white">
          <a:xfrm>
            <a:off x="2225678" y="6062999"/>
            <a:ext cx="5141866" cy="399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2657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2024-08-06T15:14:05Z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