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2CF60-9DFD-1378-055E-46C22A6462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872319"/>
            <a:ext cx="10800000" cy="111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DED09-94A2-D311-3FD2-93C2412C4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429571-EF35-F3D0-A03D-8A223A72962B}"/>
              </a:ext>
            </a:extLst>
          </p:cNvPr>
          <p:cNvSpPr/>
          <p:nvPr/>
        </p:nvSpPr>
        <p:spPr bwMode="white">
          <a:xfrm>
            <a:off x="8577142" y="1736173"/>
            <a:ext cx="219047" cy="1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CE735B-B6DD-5C73-CDB6-732610E667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56992"/>
            <a:ext cx="10800000" cy="2354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03357E-5A0F-3C86-2995-4F94CBFEE1BF}"/>
              </a:ext>
            </a:extLst>
          </p:cNvPr>
          <p:cNvSpPr/>
          <p:nvPr/>
        </p:nvSpPr>
        <p:spPr bwMode="white">
          <a:xfrm>
            <a:off x="1761360" y="4214994"/>
            <a:ext cx="209523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50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F1857-6164-9EE3-400F-C9748CD326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A6B65-C945-F649-A1C1-0702051BD6F2}"/>
              </a:ext>
            </a:extLst>
          </p:cNvPr>
          <p:cNvSpPr/>
          <p:nvPr/>
        </p:nvSpPr>
        <p:spPr bwMode="white">
          <a:xfrm>
            <a:off x="9358095" y="933028"/>
            <a:ext cx="200000" cy="1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CED22-29D1-19DA-76C7-95A911255233}"/>
              </a:ext>
            </a:extLst>
          </p:cNvPr>
          <p:cNvSpPr/>
          <p:nvPr/>
        </p:nvSpPr>
        <p:spPr bwMode="white">
          <a:xfrm>
            <a:off x="6977142" y="3215035"/>
            <a:ext cx="238095" cy="2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90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D789D-D942-A1D0-0620-619AE60A2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11013-DE4F-A944-C73F-AA7447CAB3BA}"/>
              </a:ext>
            </a:extLst>
          </p:cNvPr>
          <p:cNvSpPr/>
          <p:nvPr/>
        </p:nvSpPr>
        <p:spPr bwMode="white">
          <a:xfrm>
            <a:off x="3424761" y="3131409"/>
            <a:ext cx="304761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30554-922B-26E7-C093-5A8C1E7E123D}"/>
              </a:ext>
            </a:extLst>
          </p:cNvPr>
          <p:cNvSpPr/>
          <p:nvPr/>
        </p:nvSpPr>
        <p:spPr bwMode="white">
          <a:xfrm>
            <a:off x="5253333" y="3131409"/>
            <a:ext cx="304761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5F1DF-51BA-8CC5-4FF6-9B87AB9320DE}"/>
              </a:ext>
            </a:extLst>
          </p:cNvPr>
          <p:cNvSpPr/>
          <p:nvPr/>
        </p:nvSpPr>
        <p:spPr bwMode="white">
          <a:xfrm>
            <a:off x="7091428" y="3131409"/>
            <a:ext cx="304762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0FC2C7-2A96-9F80-116D-955B15E0597E}"/>
              </a:ext>
            </a:extLst>
          </p:cNvPr>
          <p:cNvSpPr/>
          <p:nvPr/>
        </p:nvSpPr>
        <p:spPr bwMode="white">
          <a:xfrm>
            <a:off x="8929523" y="3131409"/>
            <a:ext cx="304761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54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F6DB5-4F7A-B2C7-8F3F-2C593879BE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64C96-7DFB-EF76-59F2-1AF60BBE10C2}"/>
              </a:ext>
            </a:extLst>
          </p:cNvPr>
          <p:cNvSpPr/>
          <p:nvPr/>
        </p:nvSpPr>
        <p:spPr bwMode="white">
          <a:xfrm>
            <a:off x="5234285" y="2856783"/>
            <a:ext cx="304761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CFD625-0B4C-1FA4-4C86-677FFD917D0E}"/>
              </a:ext>
            </a:extLst>
          </p:cNvPr>
          <p:cNvSpPr/>
          <p:nvPr/>
        </p:nvSpPr>
        <p:spPr bwMode="white">
          <a:xfrm>
            <a:off x="6272380" y="2856783"/>
            <a:ext cx="304761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7F52B3-1EB3-0C95-1B37-31A5C5ACFE52}"/>
              </a:ext>
            </a:extLst>
          </p:cNvPr>
          <p:cNvSpPr/>
          <p:nvPr/>
        </p:nvSpPr>
        <p:spPr bwMode="white">
          <a:xfrm>
            <a:off x="7310476" y="2856783"/>
            <a:ext cx="304762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D00F55-9319-15E8-BF0E-14400B4FC4B8}"/>
              </a:ext>
            </a:extLst>
          </p:cNvPr>
          <p:cNvSpPr/>
          <p:nvPr/>
        </p:nvSpPr>
        <p:spPr bwMode="white">
          <a:xfrm>
            <a:off x="8348571" y="2856783"/>
            <a:ext cx="304761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47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DC7CF-4692-BBA1-89CB-66E34897A1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4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BE30C-DCCF-4CDC-142A-7B2B67968AD7}"/>
              </a:ext>
            </a:extLst>
          </p:cNvPr>
          <p:cNvSpPr/>
          <p:nvPr/>
        </p:nvSpPr>
        <p:spPr bwMode="white">
          <a:xfrm>
            <a:off x="1215238" y="1754664"/>
            <a:ext cx="1619047" cy="2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5B5B1B-234D-861E-E1BF-A7CF4BA1F537}"/>
              </a:ext>
            </a:extLst>
          </p:cNvPr>
          <p:cNvSpPr/>
          <p:nvPr/>
        </p:nvSpPr>
        <p:spPr bwMode="white">
          <a:xfrm>
            <a:off x="3034285" y="1754664"/>
            <a:ext cx="1600000" cy="2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B91A7E-2848-4E73-629E-2E65F6EDF83F}"/>
              </a:ext>
            </a:extLst>
          </p:cNvPr>
          <p:cNvSpPr/>
          <p:nvPr/>
        </p:nvSpPr>
        <p:spPr bwMode="white">
          <a:xfrm>
            <a:off x="1215238" y="2108135"/>
            <a:ext cx="2066666" cy="2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A11F3E-1078-30F9-0687-150B397E6D4B}"/>
              </a:ext>
            </a:extLst>
          </p:cNvPr>
          <p:cNvSpPr/>
          <p:nvPr/>
        </p:nvSpPr>
        <p:spPr bwMode="white">
          <a:xfrm>
            <a:off x="1224761" y="2442499"/>
            <a:ext cx="1942857" cy="2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94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