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21314-D3FE-6033-14EA-B0C024262F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80928"/>
            <a:ext cx="10800000" cy="114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E6111-4EFC-294F-5151-05A5368884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7E0AB3-842B-B921-217E-875F37AF956D}"/>
              </a:ext>
            </a:extLst>
          </p:cNvPr>
          <p:cNvSpPr/>
          <p:nvPr/>
        </p:nvSpPr>
        <p:spPr bwMode="white">
          <a:xfrm>
            <a:off x="2377142" y="1582370"/>
            <a:ext cx="314285" cy="1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25F0C1-9546-4963-1F2D-10DD16E060A9}"/>
              </a:ext>
            </a:extLst>
          </p:cNvPr>
          <p:cNvSpPr/>
          <p:nvPr/>
        </p:nvSpPr>
        <p:spPr bwMode="white">
          <a:xfrm>
            <a:off x="4158095" y="1582370"/>
            <a:ext cx="314285" cy="1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A816AA-EF32-8B20-109D-B75AB26B3D98}"/>
              </a:ext>
            </a:extLst>
          </p:cNvPr>
          <p:cNvSpPr/>
          <p:nvPr/>
        </p:nvSpPr>
        <p:spPr bwMode="white">
          <a:xfrm>
            <a:off x="5739047" y="1582370"/>
            <a:ext cx="285714" cy="17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F7B713-2741-E2E3-B3DC-89363B8BC9D2}"/>
              </a:ext>
            </a:extLst>
          </p:cNvPr>
          <p:cNvSpPr/>
          <p:nvPr/>
        </p:nvSpPr>
        <p:spPr bwMode="white">
          <a:xfrm>
            <a:off x="7291428" y="1582370"/>
            <a:ext cx="295238" cy="17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356472-510B-0DD6-8A37-92FB924F988A}"/>
              </a:ext>
            </a:extLst>
          </p:cNvPr>
          <p:cNvSpPr/>
          <p:nvPr/>
        </p:nvSpPr>
        <p:spPr bwMode="white">
          <a:xfrm>
            <a:off x="4129523" y="2164860"/>
            <a:ext cx="314285" cy="1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88AB20-0DB5-6639-85D7-666D37E74931}"/>
              </a:ext>
            </a:extLst>
          </p:cNvPr>
          <p:cNvSpPr/>
          <p:nvPr/>
        </p:nvSpPr>
        <p:spPr bwMode="white">
          <a:xfrm>
            <a:off x="5872380" y="2164860"/>
            <a:ext cx="571428" cy="2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9A1BB6-1F57-1659-23DF-B339A6EA2DEB}"/>
              </a:ext>
            </a:extLst>
          </p:cNvPr>
          <p:cNvSpPr/>
          <p:nvPr/>
        </p:nvSpPr>
        <p:spPr bwMode="white">
          <a:xfrm>
            <a:off x="8929523" y="2604114"/>
            <a:ext cx="304761" cy="1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23E5F9-7102-2D86-BDBB-B14627594E97}"/>
              </a:ext>
            </a:extLst>
          </p:cNvPr>
          <p:cNvSpPr/>
          <p:nvPr/>
        </p:nvSpPr>
        <p:spPr bwMode="white">
          <a:xfrm>
            <a:off x="4777142" y="3052917"/>
            <a:ext cx="314285" cy="1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2C420A-6331-ED3C-2BBB-6652146FF2C6}"/>
              </a:ext>
            </a:extLst>
          </p:cNvPr>
          <p:cNvSpPr/>
          <p:nvPr/>
        </p:nvSpPr>
        <p:spPr bwMode="white">
          <a:xfrm>
            <a:off x="8805714" y="3052917"/>
            <a:ext cx="447619" cy="1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94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73A5F-F79E-30B3-91A7-0825235C6A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5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5B46A2-2C20-AFB4-EB08-7E2909A40E04}"/>
              </a:ext>
            </a:extLst>
          </p:cNvPr>
          <p:cNvSpPr/>
          <p:nvPr/>
        </p:nvSpPr>
        <p:spPr bwMode="white">
          <a:xfrm>
            <a:off x="1462857" y="1877390"/>
            <a:ext cx="1942857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060F9C-3A77-5CF6-39F4-55BBFF923415}"/>
              </a:ext>
            </a:extLst>
          </p:cNvPr>
          <p:cNvSpPr/>
          <p:nvPr/>
        </p:nvSpPr>
        <p:spPr bwMode="white">
          <a:xfrm>
            <a:off x="1234285" y="2287607"/>
            <a:ext cx="1380952" cy="20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3E384A-24BC-2A5F-1306-586988F3EB93}"/>
              </a:ext>
            </a:extLst>
          </p:cNvPr>
          <p:cNvSpPr/>
          <p:nvPr/>
        </p:nvSpPr>
        <p:spPr bwMode="white">
          <a:xfrm>
            <a:off x="1234285" y="2716904"/>
            <a:ext cx="1142857" cy="18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B3BAA7-323B-2F14-0FDA-275C72222ECC}"/>
              </a:ext>
            </a:extLst>
          </p:cNvPr>
          <p:cNvSpPr/>
          <p:nvPr/>
        </p:nvSpPr>
        <p:spPr bwMode="white">
          <a:xfrm>
            <a:off x="1215238" y="3117580"/>
            <a:ext cx="2295238" cy="1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B6D18D-11AC-CF9C-6345-9F34D14491B1}"/>
              </a:ext>
            </a:extLst>
          </p:cNvPr>
          <p:cNvSpPr/>
          <p:nvPr/>
        </p:nvSpPr>
        <p:spPr bwMode="white">
          <a:xfrm>
            <a:off x="1234285" y="3508717"/>
            <a:ext cx="2838095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25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C60B4-5A54-F239-ED5E-2FE1CB105B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5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EBCAEC-33B2-E0E4-939C-11DFEAB4ADE4}"/>
              </a:ext>
            </a:extLst>
          </p:cNvPr>
          <p:cNvSpPr/>
          <p:nvPr/>
        </p:nvSpPr>
        <p:spPr bwMode="white">
          <a:xfrm>
            <a:off x="1224761" y="1848393"/>
            <a:ext cx="3190476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3C1D16-D8FF-F6B6-AA04-57A46D3401A1}"/>
              </a:ext>
            </a:extLst>
          </p:cNvPr>
          <p:cNvSpPr/>
          <p:nvPr/>
        </p:nvSpPr>
        <p:spPr bwMode="white">
          <a:xfrm>
            <a:off x="1548571" y="2258458"/>
            <a:ext cx="2447619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EDD7FD-2025-A568-E554-B256226E08E3}"/>
              </a:ext>
            </a:extLst>
          </p:cNvPr>
          <p:cNvSpPr/>
          <p:nvPr/>
        </p:nvSpPr>
        <p:spPr bwMode="white">
          <a:xfrm>
            <a:off x="2786666" y="2678060"/>
            <a:ext cx="1209523" cy="1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C66591-D545-520D-9CA9-D36A1BD0D28B}"/>
              </a:ext>
            </a:extLst>
          </p:cNvPr>
          <p:cNvSpPr/>
          <p:nvPr/>
        </p:nvSpPr>
        <p:spPr bwMode="white">
          <a:xfrm>
            <a:off x="3367619" y="3107198"/>
            <a:ext cx="514285" cy="1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DC05FD-CC05-019B-B189-22258C42889D}"/>
              </a:ext>
            </a:extLst>
          </p:cNvPr>
          <p:cNvSpPr/>
          <p:nvPr/>
        </p:nvSpPr>
        <p:spPr bwMode="white">
          <a:xfrm>
            <a:off x="1548571" y="3488654"/>
            <a:ext cx="2409523" cy="2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C37CE8-59F7-4DF9-CBDD-7D778BB09522}"/>
              </a:ext>
            </a:extLst>
          </p:cNvPr>
          <p:cNvSpPr/>
          <p:nvPr/>
        </p:nvSpPr>
        <p:spPr bwMode="white">
          <a:xfrm>
            <a:off x="1224761" y="3889183"/>
            <a:ext cx="4314285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9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F5207-2DB1-382F-012D-84A528649B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0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90A37F-3D3C-EA05-EE4E-3BDDA9788579}"/>
              </a:ext>
            </a:extLst>
          </p:cNvPr>
          <p:cNvSpPr/>
          <p:nvPr/>
        </p:nvSpPr>
        <p:spPr bwMode="white">
          <a:xfrm>
            <a:off x="1205714" y="3070459"/>
            <a:ext cx="2419047" cy="21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BB0DB0-ACE4-2CDF-4F7F-7719A2EC618A}"/>
              </a:ext>
            </a:extLst>
          </p:cNvPr>
          <p:cNvSpPr/>
          <p:nvPr/>
        </p:nvSpPr>
        <p:spPr bwMode="white">
          <a:xfrm>
            <a:off x="1055440" y="3509409"/>
            <a:ext cx="2150273" cy="41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4C7020-B341-853B-8B2A-6A7F05BEF1E6}"/>
              </a:ext>
            </a:extLst>
          </p:cNvPr>
          <p:cNvSpPr/>
          <p:nvPr/>
        </p:nvSpPr>
        <p:spPr bwMode="white">
          <a:xfrm>
            <a:off x="1234285" y="4167834"/>
            <a:ext cx="942857" cy="17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41E189-EF2D-EF25-BF78-D8AF0BCF5AB6}"/>
              </a:ext>
            </a:extLst>
          </p:cNvPr>
          <p:cNvSpPr/>
          <p:nvPr/>
        </p:nvSpPr>
        <p:spPr bwMode="white">
          <a:xfrm>
            <a:off x="1234285" y="4568614"/>
            <a:ext cx="923809" cy="1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949981-692C-01C4-6232-2B560EFDFBEC}"/>
              </a:ext>
            </a:extLst>
          </p:cNvPr>
          <p:cNvSpPr/>
          <p:nvPr/>
        </p:nvSpPr>
        <p:spPr bwMode="white">
          <a:xfrm>
            <a:off x="1273802" y="4969918"/>
            <a:ext cx="4462158" cy="33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94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