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5DC914-8873-4D38-A215-BD5E83C0DA00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A779C-2BB5-4EDF-91F4-05BF84B9F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6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AA779C-2BB5-4EDF-91F4-05BF84B9F0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5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D12227-DCDD-4994-E9AA-CD3678381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00375"/>
            <a:ext cx="71056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6F287-3656-BC20-BAA3-72CE06BE7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12" y="812363"/>
            <a:ext cx="10800000" cy="337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BA99A-CE7F-FEDF-D95A-F2C2028FB991}"/>
              </a:ext>
            </a:extLst>
          </p:cNvPr>
          <p:cNvSpPr/>
          <p:nvPr/>
        </p:nvSpPr>
        <p:spPr bwMode="white">
          <a:xfrm>
            <a:off x="839416" y="984195"/>
            <a:ext cx="1876190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C17C3-7D7D-C1FB-DD70-B8C9CB80DA0D}"/>
              </a:ext>
            </a:extLst>
          </p:cNvPr>
          <p:cNvSpPr/>
          <p:nvPr/>
        </p:nvSpPr>
        <p:spPr bwMode="white">
          <a:xfrm>
            <a:off x="839417" y="1786082"/>
            <a:ext cx="4622008" cy="42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A98574-84E5-6CA4-D61B-9796DFB231CE}"/>
              </a:ext>
            </a:extLst>
          </p:cNvPr>
          <p:cNvSpPr/>
          <p:nvPr/>
        </p:nvSpPr>
        <p:spPr bwMode="white">
          <a:xfrm>
            <a:off x="5499520" y="1805175"/>
            <a:ext cx="4210376" cy="42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8617F2-94EF-BAE9-AD46-A74B59DF96C9}"/>
              </a:ext>
            </a:extLst>
          </p:cNvPr>
          <p:cNvSpPr/>
          <p:nvPr/>
        </p:nvSpPr>
        <p:spPr bwMode="white">
          <a:xfrm>
            <a:off x="7731766" y="2669112"/>
            <a:ext cx="1978129" cy="41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5E6437-EC18-1C6D-A7C8-8FD60B61FC31}"/>
              </a:ext>
            </a:extLst>
          </p:cNvPr>
          <p:cNvSpPr/>
          <p:nvPr/>
        </p:nvSpPr>
        <p:spPr bwMode="white">
          <a:xfrm>
            <a:off x="877512" y="2650019"/>
            <a:ext cx="6816160" cy="42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EFF1AC-DBEF-C43A-C3A5-26ECF44E9BBA}"/>
              </a:ext>
            </a:extLst>
          </p:cNvPr>
          <p:cNvSpPr/>
          <p:nvPr/>
        </p:nvSpPr>
        <p:spPr bwMode="white">
          <a:xfrm>
            <a:off x="839416" y="3501008"/>
            <a:ext cx="5486104" cy="55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29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8B60D-DDCC-62BA-F33C-992B7C3B0C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4124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E5BEA-D9C2-EA5C-6DA8-AF3BF810C1F0}"/>
              </a:ext>
            </a:extLst>
          </p:cNvPr>
          <p:cNvSpPr/>
          <p:nvPr/>
        </p:nvSpPr>
        <p:spPr bwMode="white">
          <a:xfrm>
            <a:off x="2821374" y="4434609"/>
            <a:ext cx="4810929" cy="2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30F99-8D07-87A7-6A7F-B7B3092B6B9A}"/>
              </a:ext>
            </a:extLst>
          </p:cNvPr>
          <p:cNvSpPr/>
          <p:nvPr/>
        </p:nvSpPr>
        <p:spPr bwMode="white">
          <a:xfrm>
            <a:off x="2527227" y="5023371"/>
            <a:ext cx="2464294" cy="2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EF28B-99FE-2EA3-13A2-36B327A9AF7B}"/>
              </a:ext>
            </a:extLst>
          </p:cNvPr>
          <p:cNvSpPr/>
          <p:nvPr/>
        </p:nvSpPr>
        <p:spPr bwMode="white">
          <a:xfrm>
            <a:off x="2527227" y="5638301"/>
            <a:ext cx="1673366" cy="2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DB193D-54F8-695D-DC69-FE6D51C70CD5}"/>
              </a:ext>
            </a:extLst>
          </p:cNvPr>
          <p:cNvSpPr/>
          <p:nvPr/>
        </p:nvSpPr>
        <p:spPr bwMode="white">
          <a:xfrm>
            <a:off x="2507617" y="6213979"/>
            <a:ext cx="3203743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BD287-1F11-69AE-6A87-F6FBE87E1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2039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2C4CA-88D3-9F7D-3E6F-C3CBFE68AFA8}"/>
              </a:ext>
            </a:extLst>
          </p:cNvPr>
          <p:cNvSpPr/>
          <p:nvPr/>
        </p:nvSpPr>
        <p:spPr bwMode="white">
          <a:xfrm>
            <a:off x="7669026" y="5174704"/>
            <a:ext cx="764844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63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0C2E9-44C6-15ED-EDC8-27C51D96DC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6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AFAEE-969B-0F26-34D7-8DC598A25DB8}"/>
              </a:ext>
            </a:extLst>
          </p:cNvPr>
          <p:cNvSpPr/>
          <p:nvPr/>
        </p:nvSpPr>
        <p:spPr bwMode="white">
          <a:xfrm>
            <a:off x="2326289" y="3077642"/>
            <a:ext cx="1076190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0A6EF3-445F-F9A5-486D-C08BDD14D0ED}"/>
              </a:ext>
            </a:extLst>
          </p:cNvPr>
          <p:cNvSpPr/>
          <p:nvPr/>
        </p:nvSpPr>
        <p:spPr bwMode="white">
          <a:xfrm>
            <a:off x="7326289" y="3077642"/>
            <a:ext cx="1066666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7B2BD3-71F9-7B32-3805-52E19CFA6443}"/>
              </a:ext>
            </a:extLst>
          </p:cNvPr>
          <p:cNvSpPr/>
          <p:nvPr/>
        </p:nvSpPr>
        <p:spPr bwMode="white">
          <a:xfrm>
            <a:off x="8983432" y="4965746"/>
            <a:ext cx="733333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5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4A135-DD84-B2FB-6CFA-223D48777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480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C5A5D-29F2-2551-DE3E-7D6801E8ACD8}"/>
              </a:ext>
            </a:extLst>
          </p:cNvPr>
          <p:cNvSpPr/>
          <p:nvPr/>
        </p:nvSpPr>
        <p:spPr bwMode="white">
          <a:xfrm>
            <a:off x="2297717" y="4879072"/>
            <a:ext cx="295238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39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34539-3138-8AFB-E677-7A0140F1A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21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277353A-0049-EDFF-29DF-D8CD6E8B6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762250"/>
            <a:ext cx="6743700" cy="133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075FCBA-8EAE-ACCB-08C2-536163500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5085184"/>
            <a:ext cx="74580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CA153-D9C8-A782-082C-13EE22751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4657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6AAFE-226A-9A57-3BB8-61546F6D84FB}"/>
              </a:ext>
            </a:extLst>
          </p:cNvPr>
          <p:cNvSpPr/>
          <p:nvPr/>
        </p:nvSpPr>
        <p:spPr bwMode="white">
          <a:xfrm>
            <a:off x="6021605" y="3609116"/>
            <a:ext cx="649486" cy="27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8B8AE-97C5-2ADA-B394-409B1DF5317C}"/>
              </a:ext>
            </a:extLst>
          </p:cNvPr>
          <p:cNvSpPr/>
          <p:nvPr/>
        </p:nvSpPr>
        <p:spPr bwMode="white">
          <a:xfrm>
            <a:off x="8686738" y="3609116"/>
            <a:ext cx="649486" cy="27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DE315-C650-1585-2725-467DBB5AE103}"/>
              </a:ext>
            </a:extLst>
          </p:cNvPr>
          <p:cNvSpPr/>
          <p:nvPr/>
        </p:nvSpPr>
        <p:spPr bwMode="white">
          <a:xfrm>
            <a:off x="7380301" y="4781223"/>
            <a:ext cx="806257" cy="37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25A711-157F-E055-1034-6F9585449372}"/>
              </a:ext>
            </a:extLst>
          </p:cNvPr>
          <p:cNvSpPr/>
          <p:nvPr/>
        </p:nvSpPr>
        <p:spPr bwMode="white">
          <a:xfrm>
            <a:off x="6536715" y="6207162"/>
            <a:ext cx="858516" cy="28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2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C7F10-30D1-2CCF-B7FF-63FE7D26C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328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4487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202ED-7951-F2F7-2DD7-6100B73E2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800000" cy="496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61AA1-B968-9C53-B639-268633BEC9A9}"/>
              </a:ext>
            </a:extLst>
          </p:cNvPr>
          <p:cNvSpPr/>
          <p:nvPr/>
        </p:nvSpPr>
        <p:spPr bwMode="white">
          <a:xfrm>
            <a:off x="2007820" y="1925545"/>
            <a:ext cx="3199484" cy="92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B9AFE4-64BD-6087-D375-065EB12C2C10}"/>
              </a:ext>
            </a:extLst>
          </p:cNvPr>
          <p:cNvSpPr/>
          <p:nvPr/>
        </p:nvSpPr>
        <p:spPr bwMode="white">
          <a:xfrm>
            <a:off x="1607820" y="3321041"/>
            <a:ext cx="1771428" cy="41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5611F7-B683-B970-C3D5-73E451DE2F00}"/>
              </a:ext>
            </a:extLst>
          </p:cNvPr>
          <p:cNvSpPr/>
          <p:nvPr/>
        </p:nvSpPr>
        <p:spPr bwMode="white">
          <a:xfrm>
            <a:off x="1607820" y="4227205"/>
            <a:ext cx="1990476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8CBBBE-6509-9470-2C80-0DE014FB30C5}"/>
              </a:ext>
            </a:extLst>
          </p:cNvPr>
          <p:cNvSpPr/>
          <p:nvPr/>
        </p:nvSpPr>
        <p:spPr bwMode="white">
          <a:xfrm>
            <a:off x="1588773" y="5037984"/>
            <a:ext cx="5490739" cy="48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0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3ABAB-0252-6998-5347-DF69CDAD9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3982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FFB866-9AB8-07D3-6A9E-AB78824B2E1B}"/>
              </a:ext>
            </a:extLst>
          </p:cNvPr>
          <p:cNvSpPr/>
          <p:nvPr/>
        </p:nvSpPr>
        <p:spPr bwMode="white">
          <a:xfrm>
            <a:off x="1641286" y="3284984"/>
            <a:ext cx="4433936" cy="8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C4ABD-FECE-35B9-3BC4-3CEFBB41C939}"/>
              </a:ext>
            </a:extLst>
          </p:cNvPr>
          <p:cNvSpPr/>
          <p:nvPr/>
        </p:nvSpPr>
        <p:spPr bwMode="white">
          <a:xfrm>
            <a:off x="1591560" y="4519229"/>
            <a:ext cx="5121817" cy="36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A260E0-DA58-4DB5-1F6F-E6591704DFF1}"/>
              </a:ext>
            </a:extLst>
          </p:cNvPr>
          <p:cNvSpPr/>
          <p:nvPr/>
        </p:nvSpPr>
        <p:spPr bwMode="white">
          <a:xfrm>
            <a:off x="1624711" y="5256873"/>
            <a:ext cx="7783657" cy="126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2024-08-07T14:16:52Z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