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A5F12-0EE7-7B8B-1B6C-F51D839400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0800000" cy="276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CAEE2-FB1C-34E6-B4DB-850C6FD01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7D492-E561-8782-CEDD-3E208B67F12B}"/>
              </a:ext>
            </a:extLst>
          </p:cNvPr>
          <p:cNvSpPr/>
          <p:nvPr/>
        </p:nvSpPr>
        <p:spPr bwMode="white">
          <a:xfrm>
            <a:off x="1015238" y="1773013"/>
            <a:ext cx="4142857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707F6-0D22-4640-E6D7-07A06E3FB159}"/>
              </a:ext>
            </a:extLst>
          </p:cNvPr>
          <p:cNvSpPr/>
          <p:nvPr/>
        </p:nvSpPr>
        <p:spPr bwMode="white">
          <a:xfrm>
            <a:off x="1005714" y="2154836"/>
            <a:ext cx="4485714" cy="48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D806D0-DE70-F1B4-15E2-3492027CADAB}"/>
              </a:ext>
            </a:extLst>
          </p:cNvPr>
          <p:cNvSpPr/>
          <p:nvPr/>
        </p:nvSpPr>
        <p:spPr bwMode="white">
          <a:xfrm>
            <a:off x="996190" y="2756210"/>
            <a:ext cx="3361904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F005C-0640-CFB5-087D-3FABB3CEC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A5EAC-1ACB-3479-C058-FAF6C02C5613}"/>
              </a:ext>
            </a:extLst>
          </p:cNvPr>
          <p:cNvSpPr/>
          <p:nvPr/>
        </p:nvSpPr>
        <p:spPr bwMode="white">
          <a:xfrm>
            <a:off x="5615238" y="1362285"/>
            <a:ext cx="590476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31D0D-A2E4-71EE-503C-1C13C31B0D1E}"/>
              </a:ext>
            </a:extLst>
          </p:cNvPr>
          <p:cNvSpPr/>
          <p:nvPr/>
        </p:nvSpPr>
        <p:spPr bwMode="white">
          <a:xfrm>
            <a:off x="8862857" y="1362285"/>
            <a:ext cx="600000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BE0C6-2EC0-5ABD-271D-378372FA6ABE}"/>
              </a:ext>
            </a:extLst>
          </p:cNvPr>
          <p:cNvSpPr/>
          <p:nvPr/>
        </p:nvSpPr>
        <p:spPr bwMode="white">
          <a:xfrm>
            <a:off x="2063552" y="1772816"/>
            <a:ext cx="438085" cy="5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176E0-65D9-E11D-099C-65A33BED5EA6}"/>
              </a:ext>
            </a:extLst>
          </p:cNvPr>
          <p:cNvSpPr/>
          <p:nvPr/>
        </p:nvSpPr>
        <p:spPr bwMode="white">
          <a:xfrm>
            <a:off x="3443809" y="3995554"/>
            <a:ext cx="190476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336E2B-2FDC-1B91-0439-3031D0D80B14}"/>
              </a:ext>
            </a:extLst>
          </p:cNvPr>
          <p:cNvSpPr/>
          <p:nvPr/>
        </p:nvSpPr>
        <p:spPr bwMode="white">
          <a:xfrm>
            <a:off x="6615238" y="3995554"/>
            <a:ext cx="190476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F4C047-7BB7-98C3-C028-BA32E5AFB3AA}"/>
              </a:ext>
            </a:extLst>
          </p:cNvPr>
          <p:cNvSpPr/>
          <p:nvPr/>
        </p:nvSpPr>
        <p:spPr bwMode="white">
          <a:xfrm>
            <a:off x="10405714" y="3995554"/>
            <a:ext cx="200000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37598A-8288-3663-21F3-5A10211D1369}"/>
              </a:ext>
            </a:extLst>
          </p:cNvPr>
          <p:cNvSpPr/>
          <p:nvPr/>
        </p:nvSpPr>
        <p:spPr bwMode="white">
          <a:xfrm>
            <a:off x="3453333" y="4434433"/>
            <a:ext cx="314285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0C917B-948C-655A-2D78-406666C0E9DA}"/>
              </a:ext>
            </a:extLst>
          </p:cNvPr>
          <p:cNvSpPr/>
          <p:nvPr/>
        </p:nvSpPr>
        <p:spPr bwMode="white">
          <a:xfrm>
            <a:off x="6900952" y="4434433"/>
            <a:ext cx="323809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8C080D-FFDC-0FE8-7E5B-FDC22586A702}"/>
              </a:ext>
            </a:extLst>
          </p:cNvPr>
          <p:cNvSpPr/>
          <p:nvPr/>
        </p:nvSpPr>
        <p:spPr bwMode="white">
          <a:xfrm>
            <a:off x="10405714" y="4434433"/>
            <a:ext cx="190476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10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D30FB-3B3B-C989-C6CB-76BDA2F6B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94ABA-2C8A-8AE2-42F0-A41CC5A435A9}"/>
              </a:ext>
            </a:extLst>
          </p:cNvPr>
          <p:cNvSpPr/>
          <p:nvPr/>
        </p:nvSpPr>
        <p:spPr bwMode="white">
          <a:xfrm>
            <a:off x="3462857" y="1390448"/>
            <a:ext cx="1571428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A532AC-C05B-B077-299A-D103E323C028}"/>
              </a:ext>
            </a:extLst>
          </p:cNvPr>
          <p:cNvSpPr/>
          <p:nvPr/>
        </p:nvSpPr>
        <p:spPr bwMode="white">
          <a:xfrm>
            <a:off x="6367619" y="2267488"/>
            <a:ext cx="142857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85E62-C534-0F54-E9CD-DD492E8D6A96}"/>
              </a:ext>
            </a:extLst>
          </p:cNvPr>
          <p:cNvSpPr/>
          <p:nvPr/>
        </p:nvSpPr>
        <p:spPr bwMode="white">
          <a:xfrm>
            <a:off x="8615238" y="2257955"/>
            <a:ext cx="600000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DFF1D-656A-D6F0-1FCC-73C0EF8AB00F}"/>
              </a:ext>
            </a:extLst>
          </p:cNvPr>
          <p:cNvSpPr/>
          <p:nvPr/>
        </p:nvSpPr>
        <p:spPr bwMode="white">
          <a:xfrm>
            <a:off x="6900952" y="2706008"/>
            <a:ext cx="190476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E8544A-467D-AD11-4D00-9A2E353DB2A0}"/>
              </a:ext>
            </a:extLst>
          </p:cNvPr>
          <p:cNvSpPr/>
          <p:nvPr/>
        </p:nvSpPr>
        <p:spPr bwMode="white">
          <a:xfrm>
            <a:off x="9177142" y="2706008"/>
            <a:ext cx="733333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D039C7-2723-0507-C4F8-56602420EA48}"/>
              </a:ext>
            </a:extLst>
          </p:cNvPr>
          <p:cNvSpPr/>
          <p:nvPr/>
        </p:nvSpPr>
        <p:spPr bwMode="white">
          <a:xfrm>
            <a:off x="6977142" y="3144527"/>
            <a:ext cx="590477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0804F8-9603-7542-D4A9-EB23D3409E05}"/>
              </a:ext>
            </a:extLst>
          </p:cNvPr>
          <p:cNvSpPr/>
          <p:nvPr/>
        </p:nvSpPr>
        <p:spPr bwMode="white">
          <a:xfrm>
            <a:off x="4853333" y="3573514"/>
            <a:ext cx="600000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D2673B-EC06-9E52-F001-F0A7D9AF573A}"/>
              </a:ext>
            </a:extLst>
          </p:cNvPr>
          <p:cNvSpPr/>
          <p:nvPr/>
        </p:nvSpPr>
        <p:spPr bwMode="white">
          <a:xfrm>
            <a:off x="1958095" y="3983435"/>
            <a:ext cx="590476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FA902D-F81E-9A99-9005-AFE3F928B389}"/>
              </a:ext>
            </a:extLst>
          </p:cNvPr>
          <p:cNvSpPr/>
          <p:nvPr/>
        </p:nvSpPr>
        <p:spPr bwMode="white">
          <a:xfrm>
            <a:off x="6491428" y="4450554"/>
            <a:ext cx="609523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4D5431-B742-2AA1-AD75-20321AAC4C76}"/>
              </a:ext>
            </a:extLst>
          </p:cNvPr>
          <p:cNvSpPr/>
          <p:nvPr/>
        </p:nvSpPr>
        <p:spPr bwMode="white">
          <a:xfrm>
            <a:off x="1386666" y="4889074"/>
            <a:ext cx="209523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2A9E4E-F259-69E9-4120-AB1F66B0B594}"/>
              </a:ext>
            </a:extLst>
          </p:cNvPr>
          <p:cNvSpPr/>
          <p:nvPr/>
        </p:nvSpPr>
        <p:spPr bwMode="white">
          <a:xfrm>
            <a:off x="4853333" y="4889074"/>
            <a:ext cx="752380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2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0CEFF-978A-716A-DCC8-502B6BA31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36652-43D0-E763-9150-F91594418725}"/>
              </a:ext>
            </a:extLst>
          </p:cNvPr>
          <p:cNvSpPr/>
          <p:nvPr/>
        </p:nvSpPr>
        <p:spPr bwMode="white">
          <a:xfrm>
            <a:off x="3491428" y="1381030"/>
            <a:ext cx="247619" cy="2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7B726-0EE8-26F0-9EA4-6EFC3E703687}"/>
              </a:ext>
            </a:extLst>
          </p:cNvPr>
          <p:cNvSpPr/>
          <p:nvPr/>
        </p:nvSpPr>
        <p:spPr bwMode="white">
          <a:xfrm>
            <a:off x="5577142" y="4088979"/>
            <a:ext cx="209523" cy="2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5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971F9-48BC-3266-9C1B-4F4B48B7BA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5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10CFF-7594-385B-46C0-3DD3E976CCA1}"/>
              </a:ext>
            </a:extLst>
          </p:cNvPr>
          <p:cNvSpPr/>
          <p:nvPr/>
        </p:nvSpPr>
        <p:spPr bwMode="white">
          <a:xfrm>
            <a:off x="6110476" y="1067138"/>
            <a:ext cx="219047" cy="2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8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D2306-6042-B5CE-5021-060823039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16886-2A6A-99CF-F1C9-49ACDFA9E9FC}"/>
              </a:ext>
            </a:extLst>
          </p:cNvPr>
          <p:cNvSpPr/>
          <p:nvPr/>
        </p:nvSpPr>
        <p:spPr bwMode="white">
          <a:xfrm>
            <a:off x="5591944" y="1628800"/>
            <a:ext cx="1854256" cy="18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9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698D5-3690-A021-2941-DA94D9B92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23AC6-6956-38B4-3A0B-20ACD6D1E5C7}"/>
              </a:ext>
            </a:extLst>
          </p:cNvPr>
          <p:cNvSpPr/>
          <p:nvPr/>
        </p:nvSpPr>
        <p:spPr bwMode="white">
          <a:xfrm>
            <a:off x="5129523" y="3481446"/>
            <a:ext cx="580952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22BE5D-82DF-799C-4EA7-FFE383E9F59A}"/>
              </a:ext>
            </a:extLst>
          </p:cNvPr>
          <p:cNvSpPr/>
          <p:nvPr/>
        </p:nvSpPr>
        <p:spPr bwMode="white">
          <a:xfrm>
            <a:off x="7472380" y="3462356"/>
            <a:ext cx="2780952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D63627-E4FB-C7F4-38B7-4C963BC79855}"/>
              </a:ext>
            </a:extLst>
          </p:cNvPr>
          <p:cNvSpPr/>
          <p:nvPr/>
        </p:nvSpPr>
        <p:spPr bwMode="white">
          <a:xfrm>
            <a:off x="2539047" y="4245027"/>
            <a:ext cx="6333333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106FA8-1344-4C6F-292F-B3C59CA4E94D}"/>
              </a:ext>
            </a:extLst>
          </p:cNvPr>
          <p:cNvSpPr/>
          <p:nvPr/>
        </p:nvSpPr>
        <p:spPr bwMode="white">
          <a:xfrm>
            <a:off x="9272380" y="4245027"/>
            <a:ext cx="1647619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1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2F407-F97E-D235-AAD3-1801842B1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53DA4-9338-D0A9-012D-592ADB7B52A9}"/>
              </a:ext>
            </a:extLst>
          </p:cNvPr>
          <p:cNvSpPr/>
          <p:nvPr/>
        </p:nvSpPr>
        <p:spPr bwMode="white">
          <a:xfrm>
            <a:off x="1596190" y="2047433"/>
            <a:ext cx="1809523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8EEADF-6D62-A747-72BF-6D8E0AA00487}"/>
              </a:ext>
            </a:extLst>
          </p:cNvPr>
          <p:cNvSpPr/>
          <p:nvPr/>
        </p:nvSpPr>
        <p:spPr bwMode="white">
          <a:xfrm>
            <a:off x="1405714" y="2399926"/>
            <a:ext cx="1409523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28F7A-BE32-A416-B488-9D79E1FC1B89}"/>
              </a:ext>
            </a:extLst>
          </p:cNvPr>
          <p:cNvSpPr/>
          <p:nvPr/>
        </p:nvSpPr>
        <p:spPr bwMode="white">
          <a:xfrm>
            <a:off x="1405714" y="2761945"/>
            <a:ext cx="1600000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A10309-E5FB-45B1-8213-61CEBFFE18B4}"/>
              </a:ext>
            </a:extLst>
          </p:cNvPr>
          <p:cNvSpPr/>
          <p:nvPr/>
        </p:nvSpPr>
        <p:spPr bwMode="white">
          <a:xfrm>
            <a:off x="1377142" y="3123965"/>
            <a:ext cx="4323809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1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A9462-82B2-C5C8-C87F-A40B0E20A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34EAA-94F3-8675-AEEE-6B7E399A7658}"/>
              </a:ext>
            </a:extLst>
          </p:cNvPr>
          <p:cNvSpPr/>
          <p:nvPr/>
        </p:nvSpPr>
        <p:spPr bwMode="white">
          <a:xfrm>
            <a:off x="1672380" y="1753592"/>
            <a:ext cx="1609523" cy="1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99849-2C43-16C6-6291-B76FDA5A3DF7}"/>
              </a:ext>
            </a:extLst>
          </p:cNvPr>
          <p:cNvSpPr/>
          <p:nvPr/>
        </p:nvSpPr>
        <p:spPr bwMode="white">
          <a:xfrm>
            <a:off x="1443809" y="2106653"/>
            <a:ext cx="1095238" cy="1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36531-37B4-8730-D1CD-090F7FC25AAE}"/>
              </a:ext>
            </a:extLst>
          </p:cNvPr>
          <p:cNvSpPr/>
          <p:nvPr/>
        </p:nvSpPr>
        <p:spPr bwMode="white">
          <a:xfrm>
            <a:off x="1443809" y="2459714"/>
            <a:ext cx="1247619" cy="1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FAFC80-ED9A-F8F3-04B3-92BEC5C9B237}"/>
              </a:ext>
            </a:extLst>
          </p:cNvPr>
          <p:cNvSpPr/>
          <p:nvPr/>
        </p:nvSpPr>
        <p:spPr bwMode="white">
          <a:xfrm>
            <a:off x="1405714" y="2793691"/>
            <a:ext cx="4523809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DAD718-A8EF-621F-7C49-C674766EC2BB}"/>
              </a:ext>
            </a:extLst>
          </p:cNvPr>
          <p:cNvSpPr/>
          <p:nvPr/>
        </p:nvSpPr>
        <p:spPr bwMode="white">
          <a:xfrm>
            <a:off x="1634285" y="3929212"/>
            <a:ext cx="3009523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4FC2DC-90C0-01BD-8883-4FE0C84E49D2}"/>
              </a:ext>
            </a:extLst>
          </p:cNvPr>
          <p:cNvSpPr/>
          <p:nvPr/>
        </p:nvSpPr>
        <p:spPr bwMode="white">
          <a:xfrm>
            <a:off x="1443809" y="4310900"/>
            <a:ext cx="1561904" cy="1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3D92CE-AAF1-0DB0-383D-CBAF27D19F1B}"/>
              </a:ext>
            </a:extLst>
          </p:cNvPr>
          <p:cNvSpPr/>
          <p:nvPr/>
        </p:nvSpPr>
        <p:spPr bwMode="white">
          <a:xfrm>
            <a:off x="1443809" y="4644877"/>
            <a:ext cx="1342857" cy="2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562C14-6EFD-7DCC-F34B-60B22BB71119}"/>
              </a:ext>
            </a:extLst>
          </p:cNvPr>
          <p:cNvSpPr/>
          <p:nvPr/>
        </p:nvSpPr>
        <p:spPr bwMode="white">
          <a:xfrm>
            <a:off x="1405714" y="5007481"/>
            <a:ext cx="3838095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2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