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43ADA-2992-3844-F135-11F9E7E76C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852936"/>
            <a:ext cx="10800000" cy="1055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C5434-A273-5347-4CA8-4B25301E90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889E37-683F-3130-36B4-C34E77826E67}"/>
              </a:ext>
            </a:extLst>
          </p:cNvPr>
          <p:cNvSpPr/>
          <p:nvPr/>
        </p:nvSpPr>
        <p:spPr bwMode="white">
          <a:xfrm>
            <a:off x="2120000" y="2210145"/>
            <a:ext cx="438095" cy="1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3430D6-4871-2F50-0EE5-783115BA2F76}"/>
              </a:ext>
            </a:extLst>
          </p:cNvPr>
          <p:cNvSpPr/>
          <p:nvPr/>
        </p:nvSpPr>
        <p:spPr bwMode="white">
          <a:xfrm>
            <a:off x="3462857" y="2782068"/>
            <a:ext cx="304761" cy="19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3DC88F-9BD7-9678-EBE1-DB4CC83A42A2}"/>
              </a:ext>
            </a:extLst>
          </p:cNvPr>
          <p:cNvSpPr/>
          <p:nvPr/>
        </p:nvSpPr>
        <p:spPr bwMode="white">
          <a:xfrm>
            <a:off x="4920000" y="2782068"/>
            <a:ext cx="438095" cy="19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BF0D8A-C847-BAEE-9844-9CF7EEBFC278}"/>
              </a:ext>
            </a:extLst>
          </p:cNvPr>
          <p:cNvSpPr/>
          <p:nvPr/>
        </p:nvSpPr>
        <p:spPr bwMode="white">
          <a:xfrm>
            <a:off x="8015238" y="2639087"/>
            <a:ext cx="600000" cy="4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6DC50A-E503-FAAE-A04B-475AD345E54A}"/>
              </a:ext>
            </a:extLst>
          </p:cNvPr>
          <p:cNvSpPr/>
          <p:nvPr/>
        </p:nvSpPr>
        <p:spPr bwMode="white">
          <a:xfrm>
            <a:off x="5367619" y="3506504"/>
            <a:ext cx="285714" cy="1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A7CC5DE-DC8B-DB60-CCE0-881056F418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67161"/>
            <a:ext cx="10800000" cy="265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44207C-785B-BD34-1DE4-109D4CD6404C}"/>
              </a:ext>
            </a:extLst>
          </p:cNvPr>
          <p:cNvSpPr/>
          <p:nvPr/>
        </p:nvSpPr>
        <p:spPr bwMode="white">
          <a:xfrm>
            <a:off x="10437551" y="4029538"/>
            <a:ext cx="314369" cy="56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988752-D852-76C8-3A91-0519AE1B90E0}"/>
              </a:ext>
            </a:extLst>
          </p:cNvPr>
          <p:cNvSpPr/>
          <p:nvPr/>
        </p:nvSpPr>
        <p:spPr bwMode="white">
          <a:xfrm>
            <a:off x="5208979" y="4745910"/>
            <a:ext cx="457143" cy="49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22F21E-6826-CA42-8077-2297A359E5DB}"/>
              </a:ext>
            </a:extLst>
          </p:cNvPr>
          <p:cNvSpPr/>
          <p:nvPr/>
        </p:nvSpPr>
        <p:spPr bwMode="white">
          <a:xfrm>
            <a:off x="5423328" y="5460050"/>
            <a:ext cx="457143" cy="56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D4BFC7-49A2-37E4-2A1C-9BECC7FA4612}"/>
              </a:ext>
            </a:extLst>
          </p:cNvPr>
          <p:cNvSpPr/>
          <p:nvPr/>
        </p:nvSpPr>
        <p:spPr bwMode="white">
          <a:xfrm>
            <a:off x="1847075" y="6197761"/>
            <a:ext cx="428571" cy="18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5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6E640-9950-E779-F8BB-CD1C5E2FE3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7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2E132-58E0-342B-3FD2-E03083776018}"/>
              </a:ext>
            </a:extLst>
          </p:cNvPr>
          <p:cNvSpPr/>
          <p:nvPr/>
        </p:nvSpPr>
        <p:spPr bwMode="white">
          <a:xfrm>
            <a:off x="9158095" y="1590531"/>
            <a:ext cx="219047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33F193-D689-A429-BCC9-9DDA3A2045ED}"/>
              </a:ext>
            </a:extLst>
          </p:cNvPr>
          <p:cNvSpPr/>
          <p:nvPr/>
        </p:nvSpPr>
        <p:spPr bwMode="white">
          <a:xfrm>
            <a:off x="4281904" y="3477799"/>
            <a:ext cx="200000" cy="1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02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7A983F-2F0A-41E4-402D-06F2E3DEE2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0F5E5F7-A925-6C5F-404F-337AF122A797}"/>
              </a:ext>
            </a:extLst>
          </p:cNvPr>
          <p:cNvSpPr/>
          <p:nvPr/>
        </p:nvSpPr>
        <p:spPr bwMode="white">
          <a:xfrm>
            <a:off x="1243430" y="2222328"/>
            <a:ext cx="1514285" cy="41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9D78DD2-7479-CE23-5D5D-9698DC35FEE7}"/>
              </a:ext>
            </a:extLst>
          </p:cNvPr>
          <p:cNvSpPr/>
          <p:nvPr/>
        </p:nvSpPr>
        <p:spPr bwMode="white">
          <a:xfrm>
            <a:off x="1127448" y="2866967"/>
            <a:ext cx="1514285" cy="41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E6FD17E-DAC5-0D59-CBA1-CE29E0B79F10}"/>
              </a:ext>
            </a:extLst>
          </p:cNvPr>
          <p:cNvSpPr/>
          <p:nvPr/>
        </p:nvSpPr>
        <p:spPr bwMode="white">
          <a:xfrm>
            <a:off x="4320000" y="2192877"/>
            <a:ext cx="2424072" cy="51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AE00BB0-8329-6F4C-055E-D1D9CDECD891}"/>
              </a:ext>
            </a:extLst>
          </p:cNvPr>
          <p:cNvSpPr/>
          <p:nvPr/>
        </p:nvSpPr>
        <p:spPr bwMode="white">
          <a:xfrm>
            <a:off x="4272001" y="2866967"/>
            <a:ext cx="1175927" cy="41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B757F15-8383-EDB5-5396-B1276D9517F0}"/>
              </a:ext>
            </a:extLst>
          </p:cNvPr>
          <p:cNvSpPr/>
          <p:nvPr/>
        </p:nvSpPr>
        <p:spPr bwMode="white">
          <a:xfrm>
            <a:off x="4272001" y="3471021"/>
            <a:ext cx="1175927" cy="41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DF3FEFD-47C7-FF90-99DF-9180257D9657}"/>
              </a:ext>
            </a:extLst>
          </p:cNvPr>
          <p:cNvSpPr/>
          <p:nvPr/>
        </p:nvSpPr>
        <p:spPr bwMode="white">
          <a:xfrm>
            <a:off x="7920000" y="2222329"/>
            <a:ext cx="1514285" cy="41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E9B160E-E701-C6DE-5EFC-75E657D43435}"/>
              </a:ext>
            </a:extLst>
          </p:cNvPr>
          <p:cNvSpPr/>
          <p:nvPr/>
        </p:nvSpPr>
        <p:spPr bwMode="white">
          <a:xfrm>
            <a:off x="7920000" y="2986346"/>
            <a:ext cx="704761" cy="17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233F236-A10C-D6A9-4718-C4E7D2C08DD6}"/>
              </a:ext>
            </a:extLst>
          </p:cNvPr>
          <p:cNvSpPr/>
          <p:nvPr/>
        </p:nvSpPr>
        <p:spPr bwMode="white">
          <a:xfrm>
            <a:off x="7920000" y="3521158"/>
            <a:ext cx="371428" cy="162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88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B06C72-0837-6032-B8D3-50DC8CB0F6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7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1C8AD4-5870-3C93-BB5B-FD311222A28E}"/>
              </a:ext>
            </a:extLst>
          </p:cNvPr>
          <p:cNvSpPr/>
          <p:nvPr/>
        </p:nvSpPr>
        <p:spPr bwMode="white">
          <a:xfrm>
            <a:off x="1329523" y="2060849"/>
            <a:ext cx="1304761" cy="54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6190E5-D995-5C5C-AF2E-4F1D18B36A64}"/>
              </a:ext>
            </a:extLst>
          </p:cNvPr>
          <p:cNvSpPr/>
          <p:nvPr/>
        </p:nvSpPr>
        <p:spPr bwMode="white">
          <a:xfrm>
            <a:off x="4510476" y="2182518"/>
            <a:ext cx="1513516" cy="41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275941-114F-8CAC-0CC4-7593726697C3}"/>
              </a:ext>
            </a:extLst>
          </p:cNvPr>
          <p:cNvSpPr/>
          <p:nvPr/>
        </p:nvSpPr>
        <p:spPr bwMode="white">
          <a:xfrm>
            <a:off x="8215238" y="2182518"/>
            <a:ext cx="1200000" cy="4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84DB7B-95BE-36DC-43CC-0BED6A62C8E3}"/>
              </a:ext>
            </a:extLst>
          </p:cNvPr>
          <p:cNvSpPr/>
          <p:nvPr/>
        </p:nvSpPr>
        <p:spPr bwMode="white">
          <a:xfrm>
            <a:off x="1881904" y="2840701"/>
            <a:ext cx="752380" cy="16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2663BC-3A50-FD62-C4B6-687ED278CE81}"/>
              </a:ext>
            </a:extLst>
          </p:cNvPr>
          <p:cNvSpPr/>
          <p:nvPr/>
        </p:nvSpPr>
        <p:spPr bwMode="white">
          <a:xfrm>
            <a:off x="5186666" y="2840701"/>
            <a:ext cx="514285" cy="16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FC08DB-29F0-9584-2755-38FA4C5AD1BE}"/>
              </a:ext>
            </a:extLst>
          </p:cNvPr>
          <p:cNvSpPr/>
          <p:nvPr/>
        </p:nvSpPr>
        <p:spPr bwMode="white">
          <a:xfrm>
            <a:off x="8786666" y="2840701"/>
            <a:ext cx="628571" cy="16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4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73A303-69F8-4493-2B69-999596D1D3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2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4433C4-A769-E2DE-92C8-329B6981F02A}"/>
              </a:ext>
            </a:extLst>
          </p:cNvPr>
          <p:cNvSpPr/>
          <p:nvPr/>
        </p:nvSpPr>
        <p:spPr bwMode="white">
          <a:xfrm>
            <a:off x="1472380" y="2544460"/>
            <a:ext cx="1866666" cy="4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2B6841-9FBB-125B-7508-345D1DC983B4}"/>
              </a:ext>
            </a:extLst>
          </p:cNvPr>
          <p:cNvSpPr/>
          <p:nvPr/>
        </p:nvSpPr>
        <p:spPr bwMode="white">
          <a:xfrm>
            <a:off x="1703512" y="3183364"/>
            <a:ext cx="1406964" cy="4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DE72A0-D2C2-A316-352A-10BCBD26EF0D}"/>
              </a:ext>
            </a:extLst>
          </p:cNvPr>
          <p:cNvSpPr/>
          <p:nvPr/>
        </p:nvSpPr>
        <p:spPr bwMode="white">
          <a:xfrm>
            <a:off x="1500952" y="3822269"/>
            <a:ext cx="1057142" cy="4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275631-245F-FC39-2FC9-BC5CD7E6B0D8}"/>
              </a:ext>
            </a:extLst>
          </p:cNvPr>
          <p:cNvSpPr/>
          <p:nvPr/>
        </p:nvSpPr>
        <p:spPr bwMode="white">
          <a:xfrm>
            <a:off x="1500952" y="4432567"/>
            <a:ext cx="1028571" cy="20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265039-BB6B-C209-4085-3F6340410D4F}"/>
              </a:ext>
            </a:extLst>
          </p:cNvPr>
          <p:cNvSpPr/>
          <p:nvPr/>
        </p:nvSpPr>
        <p:spPr bwMode="white">
          <a:xfrm>
            <a:off x="1481904" y="4823538"/>
            <a:ext cx="1838095" cy="2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18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9774FB-3217-4B7B-615A-0FC82A6216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617C7F-586C-B5CC-A88E-4388E8A3F1DB}"/>
              </a:ext>
            </a:extLst>
          </p:cNvPr>
          <p:cNvSpPr/>
          <p:nvPr/>
        </p:nvSpPr>
        <p:spPr bwMode="white">
          <a:xfrm>
            <a:off x="977142" y="2086286"/>
            <a:ext cx="2647619" cy="20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5B1AF2-6FFE-9A94-94BB-3C35BDD9C6B0}"/>
              </a:ext>
            </a:extLst>
          </p:cNvPr>
          <p:cNvSpPr/>
          <p:nvPr/>
        </p:nvSpPr>
        <p:spPr bwMode="white">
          <a:xfrm>
            <a:off x="1310476" y="2496182"/>
            <a:ext cx="1689180" cy="4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7519BC-EDBC-BE0C-D6C4-DBE4A46F7059}"/>
              </a:ext>
            </a:extLst>
          </p:cNvPr>
          <p:cNvSpPr/>
          <p:nvPr/>
        </p:nvSpPr>
        <p:spPr bwMode="white">
          <a:xfrm>
            <a:off x="1862857" y="3074931"/>
            <a:ext cx="980952" cy="47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08F011-9483-8852-20B9-59A4B4D9F111}"/>
              </a:ext>
            </a:extLst>
          </p:cNvPr>
          <p:cNvSpPr/>
          <p:nvPr/>
        </p:nvSpPr>
        <p:spPr bwMode="white">
          <a:xfrm>
            <a:off x="2100952" y="3783069"/>
            <a:ext cx="742857" cy="16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44B54F-EE57-C7D9-A48F-6F9E2233E86D}"/>
              </a:ext>
            </a:extLst>
          </p:cNvPr>
          <p:cNvSpPr/>
          <p:nvPr/>
        </p:nvSpPr>
        <p:spPr bwMode="white">
          <a:xfrm>
            <a:off x="977142" y="4145303"/>
            <a:ext cx="2638095" cy="20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47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440EDA-DF78-2FCF-856C-EE3C3EEA54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4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BF1341-1F71-F736-FF69-65CC63F25249}"/>
              </a:ext>
            </a:extLst>
          </p:cNvPr>
          <p:cNvSpPr/>
          <p:nvPr/>
        </p:nvSpPr>
        <p:spPr bwMode="white">
          <a:xfrm>
            <a:off x="1186666" y="2342773"/>
            <a:ext cx="1400000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E580D6-7554-071A-2DD1-3D8978729145}"/>
              </a:ext>
            </a:extLst>
          </p:cNvPr>
          <p:cNvSpPr/>
          <p:nvPr/>
        </p:nvSpPr>
        <p:spPr bwMode="white">
          <a:xfrm>
            <a:off x="3681904" y="2342773"/>
            <a:ext cx="1390476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FC9885-285D-01A9-B0AA-57A542949A73}"/>
              </a:ext>
            </a:extLst>
          </p:cNvPr>
          <p:cNvSpPr/>
          <p:nvPr/>
        </p:nvSpPr>
        <p:spPr bwMode="white">
          <a:xfrm>
            <a:off x="986666" y="2981074"/>
            <a:ext cx="1111452" cy="4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7DE63D-C587-DA07-BA81-AFE2BA05B8ED}"/>
              </a:ext>
            </a:extLst>
          </p:cNvPr>
          <p:cNvSpPr/>
          <p:nvPr/>
        </p:nvSpPr>
        <p:spPr bwMode="white">
          <a:xfrm>
            <a:off x="3472380" y="2981074"/>
            <a:ext cx="1111452" cy="41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E6C6EA-E854-F563-D117-3EC948829057}"/>
              </a:ext>
            </a:extLst>
          </p:cNvPr>
          <p:cNvSpPr/>
          <p:nvPr/>
        </p:nvSpPr>
        <p:spPr bwMode="white">
          <a:xfrm>
            <a:off x="986666" y="3619375"/>
            <a:ext cx="980952" cy="17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C5282F-9D45-192F-5CC3-3BE9E16E7474}"/>
              </a:ext>
            </a:extLst>
          </p:cNvPr>
          <p:cNvSpPr/>
          <p:nvPr/>
        </p:nvSpPr>
        <p:spPr bwMode="white">
          <a:xfrm>
            <a:off x="3472380" y="3609848"/>
            <a:ext cx="980952" cy="19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010226-5592-7C66-9A07-77FE969B2EDF}"/>
              </a:ext>
            </a:extLst>
          </p:cNvPr>
          <p:cNvSpPr/>
          <p:nvPr/>
        </p:nvSpPr>
        <p:spPr bwMode="white">
          <a:xfrm>
            <a:off x="986666" y="3981396"/>
            <a:ext cx="1942857" cy="2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80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C61D1B-E185-0067-BA76-22CCD54284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3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F85CCD-AC07-21C8-1BD3-1DF44B95022F}"/>
              </a:ext>
            </a:extLst>
          </p:cNvPr>
          <p:cNvSpPr/>
          <p:nvPr/>
        </p:nvSpPr>
        <p:spPr bwMode="white">
          <a:xfrm>
            <a:off x="977142" y="2009294"/>
            <a:ext cx="2400000" cy="41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C9A478-6364-231C-C855-6E279782CBEB}"/>
              </a:ext>
            </a:extLst>
          </p:cNvPr>
          <p:cNvSpPr/>
          <p:nvPr/>
        </p:nvSpPr>
        <p:spPr bwMode="white">
          <a:xfrm>
            <a:off x="3719736" y="2009294"/>
            <a:ext cx="2485978" cy="41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1DC544-EC73-ABBE-08B0-D09F2001DE71}"/>
              </a:ext>
            </a:extLst>
          </p:cNvPr>
          <p:cNvSpPr/>
          <p:nvPr/>
        </p:nvSpPr>
        <p:spPr bwMode="white">
          <a:xfrm>
            <a:off x="967619" y="2628521"/>
            <a:ext cx="1952380" cy="19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F3F60F-8A15-7986-CF46-02FC316C586A}"/>
              </a:ext>
            </a:extLst>
          </p:cNvPr>
          <p:cNvSpPr/>
          <p:nvPr/>
        </p:nvSpPr>
        <p:spPr bwMode="white">
          <a:xfrm>
            <a:off x="3348571" y="2638048"/>
            <a:ext cx="1723809" cy="1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519B03-27CE-F120-A8CB-B820B4E162EC}"/>
              </a:ext>
            </a:extLst>
          </p:cNvPr>
          <p:cNvSpPr/>
          <p:nvPr/>
        </p:nvSpPr>
        <p:spPr bwMode="white">
          <a:xfrm>
            <a:off x="958095" y="3028637"/>
            <a:ext cx="971428" cy="17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761283-8430-4523-B6D8-36B88D81849C}"/>
              </a:ext>
            </a:extLst>
          </p:cNvPr>
          <p:cNvSpPr/>
          <p:nvPr/>
        </p:nvSpPr>
        <p:spPr bwMode="white">
          <a:xfrm>
            <a:off x="977142" y="3400173"/>
            <a:ext cx="1828571" cy="2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FD1BB6-FC00-64F4-893C-A898B1F5CE22}"/>
              </a:ext>
            </a:extLst>
          </p:cNvPr>
          <p:cNvSpPr/>
          <p:nvPr/>
        </p:nvSpPr>
        <p:spPr bwMode="white">
          <a:xfrm>
            <a:off x="1559496" y="3819343"/>
            <a:ext cx="9389074" cy="41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E8FF5D6-1EB4-CD96-F82E-824860F4340D}"/>
              </a:ext>
            </a:extLst>
          </p:cNvPr>
          <p:cNvSpPr/>
          <p:nvPr/>
        </p:nvSpPr>
        <p:spPr bwMode="white">
          <a:xfrm>
            <a:off x="958095" y="4452859"/>
            <a:ext cx="9961904" cy="10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6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2024-08-06T13:09:01Z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