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3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7444" autoAdjust="0"/>
  </p:normalViewPr>
  <p:slideViewPr>
    <p:cSldViewPr showGuides="1">
      <p:cViewPr varScale="1">
        <p:scale>
          <a:sx n="152" d="100"/>
          <a:sy n="152" d="100"/>
        </p:scale>
        <p:origin x="168" y="29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29ADCB8-E516-70F4-CBAF-218E768D58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8950" y="2990850"/>
            <a:ext cx="6134100" cy="876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285077-18FD-326C-E840-1DCC9C06300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584" y="764704"/>
            <a:ext cx="670974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8" name="图片 57">
            <a:extLst>
              <a:ext uri="{FF2B5EF4-FFF2-40B4-BE49-F238E27FC236}">
                <a16:creationId xmlns:a16="http://schemas.microsoft.com/office/drawing/2014/main" id="{A7290BC2-AAA0-DB91-1821-6802C801C3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16911" y="4597540"/>
            <a:ext cx="3744414" cy="2035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3336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120628-1737-7779-77CE-8AB8A0F700D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764704"/>
            <a:ext cx="1075017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F6509B-8F45-6375-D119-B269365164BD}"/>
              </a:ext>
            </a:extLst>
          </p:cNvPr>
          <p:cNvSpPr/>
          <p:nvPr/>
        </p:nvSpPr>
        <p:spPr bwMode="white">
          <a:xfrm>
            <a:off x="5020040" y="5132470"/>
            <a:ext cx="436074" cy="34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0706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8AF3AF-6E43-B1E7-65F3-A46BF91681E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836712"/>
            <a:ext cx="10800000" cy="3765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4B990AB-5D3D-37C0-EBA1-647435E938C4}"/>
              </a:ext>
            </a:extLst>
          </p:cNvPr>
          <p:cNvSpPr/>
          <p:nvPr/>
        </p:nvSpPr>
        <p:spPr bwMode="white">
          <a:xfrm>
            <a:off x="7070305" y="2952774"/>
            <a:ext cx="466666" cy="419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5452BCF-8545-1C49-5ED1-FA3531818A3B}"/>
              </a:ext>
            </a:extLst>
          </p:cNvPr>
          <p:cNvSpPr/>
          <p:nvPr/>
        </p:nvSpPr>
        <p:spPr bwMode="white">
          <a:xfrm>
            <a:off x="2517924" y="3915487"/>
            <a:ext cx="438095" cy="343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7432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D9AF6C-07E2-9E6D-2778-F3F0C1BFA05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139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7AEE897-5352-FC03-43FE-9C289EBFAB27}"/>
              </a:ext>
            </a:extLst>
          </p:cNvPr>
          <p:cNvSpPr/>
          <p:nvPr/>
        </p:nvSpPr>
        <p:spPr bwMode="white">
          <a:xfrm>
            <a:off x="2900952" y="3039655"/>
            <a:ext cx="409523" cy="371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849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CD15F6-84AB-5A8A-2F73-68AB54C1DC5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764704"/>
            <a:ext cx="960981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98C682D-8444-103C-32B4-220E996DA1FE}"/>
              </a:ext>
            </a:extLst>
          </p:cNvPr>
          <p:cNvSpPr/>
          <p:nvPr/>
        </p:nvSpPr>
        <p:spPr bwMode="white">
          <a:xfrm>
            <a:off x="6970334" y="1858594"/>
            <a:ext cx="330496" cy="33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0970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EEFB4B-7593-1DB0-B031-94FE3BFAFE4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36" y="764704"/>
            <a:ext cx="654966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6" name="矩形 45">
            <a:extLst>
              <a:ext uri="{FF2B5EF4-FFF2-40B4-BE49-F238E27FC236}">
                <a16:creationId xmlns:a16="http://schemas.microsoft.com/office/drawing/2014/main" id="{5F8F1C3A-4019-FC71-AD34-3FC4DC4F335E}"/>
              </a:ext>
            </a:extLst>
          </p:cNvPr>
          <p:cNvSpPr/>
          <p:nvPr/>
        </p:nvSpPr>
        <p:spPr bwMode="white">
          <a:xfrm>
            <a:off x="2351585" y="6291608"/>
            <a:ext cx="4771870" cy="265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7" name="图片 46">
            <a:extLst>
              <a:ext uri="{FF2B5EF4-FFF2-40B4-BE49-F238E27FC236}">
                <a16:creationId xmlns:a16="http://schemas.microsoft.com/office/drawing/2014/main" id="{6B53F6BD-032A-7196-2DA6-1452FCF6E3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2994128"/>
            <a:ext cx="5472606" cy="3084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8618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6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831299-3995-CCD9-8AE8-92E1FDD837E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36" y="764704"/>
            <a:ext cx="702842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2" name="矩形 41">
            <a:extLst>
              <a:ext uri="{FF2B5EF4-FFF2-40B4-BE49-F238E27FC236}">
                <a16:creationId xmlns:a16="http://schemas.microsoft.com/office/drawing/2014/main" id="{64133013-FD9E-C711-B22F-9666CD6FFBF4}"/>
              </a:ext>
            </a:extLst>
          </p:cNvPr>
          <p:cNvSpPr/>
          <p:nvPr/>
        </p:nvSpPr>
        <p:spPr bwMode="white">
          <a:xfrm>
            <a:off x="3456616" y="6198496"/>
            <a:ext cx="340884" cy="254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3" name="图片 42">
            <a:extLst>
              <a:ext uri="{FF2B5EF4-FFF2-40B4-BE49-F238E27FC236}">
                <a16:creationId xmlns:a16="http://schemas.microsoft.com/office/drawing/2014/main" id="{41984A12-ACCF-A945-A168-63BC5A3870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1988840"/>
            <a:ext cx="5101074" cy="2333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7169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D8F024-E026-6B97-9032-06D0C02754C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707" y="696263"/>
            <a:ext cx="932292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D3474830-4FBD-C448-9B6C-89E4FCC00E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2420888"/>
            <a:ext cx="6943725" cy="414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3439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A76DE4-4078-C35B-252E-1BAA562EC14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836712"/>
            <a:ext cx="10800000" cy="5022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73CA652-9202-670C-68A6-E41D94F690BC}"/>
              </a:ext>
            </a:extLst>
          </p:cNvPr>
          <p:cNvSpPr/>
          <p:nvPr/>
        </p:nvSpPr>
        <p:spPr bwMode="white">
          <a:xfrm>
            <a:off x="2206968" y="1006502"/>
            <a:ext cx="8067129" cy="428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6232F06-72AB-D848-FB16-3F3AC2C1502A}"/>
              </a:ext>
            </a:extLst>
          </p:cNvPr>
          <p:cNvSpPr/>
          <p:nvPr/>
        </p:nvSpPr>
        <p:spPr bwMode="white">
          <a:xfrm>
            <a:off x="969336" y="1807028"/>
            <a:ext cx="9361904" cy="2990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5779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2024-08-06T13:17:53Z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