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D66BD-9A8F-90A0-53BE-6DC21EB424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780928"/>
            <a:ext cx="10800000" cy="1093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0F5A2-6368-8514-5989-EDBA5E1758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76217"/>
            <a:ext cx="10800000" cy="490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F8A76B5-E39E-D354-3CAF-56C1F38CEA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2949828"/>
            <a:ext cx="871480" cy="293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81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B1E12-5485-5601-1305-797C92ACED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56" y="836712"/>
            <a:ext cx="104290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2390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0B6BC-C5DC-7819-8C07-1AFA27767D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268760"/>
            <a:ext cx="10800000" cy="3761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29D2C53-E447-B12D-EC67-0EEBF4106D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338" y="1268760"/>
            <a:ext cx="832670" cy="280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226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