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B1B89-7073-6E0E-6071-89122802D6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2780928"/>
            <a:ext cx="10800000" cy="926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EAA189-E637-B09B-55FE-E130768884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7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86308C-25C8-6721-BFE4-F63B18780A43}"/>
              </a:ext>
            </a:extLst>
          </p:cNvPr>
          <p:cNvSpPr/>
          <p:nvPr/>
        </p:nvSpPr>
        <p:spPr bwMode="white">
          <a:xfrm>
            <a:off x="1120000" y="1821235"/>
            <a:ext cx="4847619" cy="21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5B98F7-F136-BC6A-3DDA-2EE87585A140}"/>
              </a:ext>
            </a:extLst>
          </p:cNvPr>
          <p:cNvSpPr/>
          <p:nvPr/>
        </p:nvSpPr>
        <p:spPr bwMode="white">
          <a:xfrm>
            <a:off x="1120000" y="2251000"/>
            <a:ext cx="3476190" cy="2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E937FD-B179-8367-0CF4-7C8300BF42AF}"/>
              </a:ext>
            </a:extLst>
          </p:cNvPr>
          <p:cNvSpPr/>
          <p:nvPr/>
        </p:nvSpPr>
        <p:spPr bwMode="white">
          <a:xfrm>
            <a:off x="1129523" y="2661665"/>
            <a:ext cx="3828571" cy="2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6EAE76-7682-8984-938F-BA59317F29C0}"/>
              </a:ext>
            </a:extLst>
          </p:cNvPr>
          <p:cNvSpPr/>
          <p:nvPr/>
        </p:nvSpPr>
        <p:spPr bwMode="white">
          <a:xfrm>
            <a:off x="1091428" y="3091431"/>
            <a:ext cx="2438095" cy="2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939C9B-6417-6EA2-D69F-FABC1FABCEC0}"/>
              </a:ext>
            </a:extLst>
          </p:cNvPr>
          <p:cNvSpPr/>
          <p:nvPr/>
        </p:nvSpPr>
        <p:spPr bwMode="white">
          <a:xfrm>
            <a:off x="1110476" y="3502096"/>
            <a:ext cx="4457142" cy="2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54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B446F3-E4F8-6743-B872-5580B9FBE2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0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E8603E-D895-6724-D943-1AEEEED23B34}"/>
              </a:ext>
            </a:extLst>
          </p:cNvPr>
          <p:cNvSpPr/>
          <p:nvPr/>
        </p:nvSpPr>
        <p:spPr bwMode="white">
          <a:xfrm>
            <a:off x="1805714" y="1847440"/>
            <a:ext cx="590476" cy="20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FCD68B-F19B-3A7F-9300-C43F77ABF309}"/>
              </a:ext>
            </a:extLst>
          </p:cNvPr>
          <p:cNvSpPr/>
          <p:nvPr/>
        </p:nvSpPr>
        <p:spPr bwMode="white">
          <a:xfrm>
            <a:off x="4481904" y="1847440"/>
            <a:ext cx="866666" cy="20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06DCCA-DCD0-FB9F-185E-67EB630736E3}"/>
              </a:ext>
            </a:extLst>
          </p:cNvPr>
          <p:cNvSpPr/>
          <p:nvPr/>
        </p:nvSpPr>
        <p:spPr bwMode="white">
          <a:xfrm>
            <a:off x="7700952" y="2314287"/>
            <a:ext cx="885714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8651CE-6422-751B-D1DC-6A184B6F3AA6}"/>
              </a:ext>
            </a:extLst>
          </p:cNvPr>
          <p:cNvSpPr/>
          <p:nvPr/>
        </p:nvSpPr>
        <p:spPr bwMode="white">
          <a:xfrm>
            <a:off x="3843809" y="4257895"/>
            <a:ext cx="304761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7AF4CF-DEAF-5851-4881-110EF4CF7D6E}"/>
              </a:ext>
            </a:extLst>
          </p:cNvPr>
          <p:cNvSpPr/>
          <p:nvPr/>
        </p:nvSpPr>
        <p:spPr bwMode="white">
          <a:xfrm>
            <a:off x="3986666" y="4743797"/>
            <a:ext cx="619047" cy="20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489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961A62-4920-202D-26C6-77B9BC3A07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9ACC5B-96E4-B3CF-C06C-ED8BDAC58FDD}"/>
              </a:ext>
            </a:extLst>
          </p:cNvPr>
          <p:cNvSpPr/>
          <p:nvPr/>
        </p:nvSpPr>
        <p:spPr bwMode="white">
          <a:xfrm>
            <a:off x="1386666" y="1476229"/>
            <a:ext cx="752380" cy="2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029B4B-74F2-19E8-12DA-F0D4DFDD6F9A}"/>
              </a:ext>
            </a:extLst>
          </p:cNvPr>
          <p:cNvSpPr/>
          <p:nvPr/>
        </p:nvSpPr>
        <p:spPr bwMode="white">
          <a:xfrm>
            <a:off x="5586666" y="1476229"/>
            <a:ext cx="885714" cy="2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AD74F6-8652-D441-1DDB-54DD4929F0B7}"/>
              </a:ext>
            </a:extLst>
          </p:cNvPr>
          <p:cNvSpPr/>
          <p:nvPr/>
        </p:nvSpPr>
        <p:spPr bwMode="white">
          <a:xfrm>
            <a:off x="7081904" y="2439041"/>
            <a:ext cx="190476" cy="20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F6D830-64B6-C55D-4A44-DDDC05CD6678}"/>
              </a:ext>
            </a:extLst>
          </p:cNvPr>
          <p:cNvSpPr/>
          <p:nvPr/>
        </p:nvSpPr>
        <p:spPr bwMode="white">
          <a:xfrm>
            <a:off x="7015238" y="2744090"/>
            <a:ext cx="333333" cy="20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D94740-6F2A-C77F-255C-A7C3F67F046D}"/>
              </a:ext>
            </a:extLst>
          </p:cNvPr>
          <p:cNvSpPr/>
          <p:nvPr/>
        </p:nvSpPr>
        <p:spPr bwMode="white">
          <a:xfrm>
            <a:off x="6472380" y="3706903"/>
            <a:ext cx="752380" cy="2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54C5D4-7EC6-62A6-5999-E96DAE8EF23E}"/>
              </a:ext>
            </a:extLst>
          </p:cNvPr>
          <p:cNvSpPr/>
          <p:nvPr/>
        </p:nvSpPr>
        <p:spPr bwMode="white">
          <a:xfrm>
            <a:off x="7034285" y="4183542"/>
            <a:ext cx="190476" cy="2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769913-9F56-1C31-69B1-0FEAFD4D5F92}"/>
              </a:ext>
            </a:extLst>
          </p:cNvPr>
          <p:cNvSpPr/>
          <p:nvPr/>
        </p:nvSpPr>
        <p:spPr bwMode="white">
          <a:xfrm>
            <a:off x="3043809" y="4669715"/>
            <a:ext cx="609523" cy="2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85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78C7A-C217-3509-34C6-67C26A35DA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371433-3B26-8E54-53BC-C2C9A878EF99}"/>
              </a:ext>
            </a:extLst>
          </p:cNvPr>
          <p:cNvSpPr/>
          <p:nvPr/>
        </p:nvSpPr>
        <p:spPr bwMode="white">
          <a:xfrm>
            <a:off x="8348571" y="1447765"/>
            <a:ext cx="228571" cy="2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6D77C1-E71B-0B45-C4DD-B2CECBF975CC}"/>
              </a:ext>
            </a:extLst>
          </p:cNvPr>
          <p:cNvSpPr/>
          <p:nvPr/>
        </p:nvSpPr>
        <p:spPr bwMode="white">
          <a:xfrm>
            <a:off x="8100952" y="2887532"/>
            <a:ext cx="228571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51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075CFB-46F2-0D82-B7C2-8EB52110D5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D3782E-E700-15E4-6E93-205450971AB6}"/>
              </a:ext>
            </a:extLst>
          </p:cNvPr>
          <p:cNvSpPr/>
          <p:nvPr/>
        </p:nvSpPr>
        <p:spPr bwMode="white">
          <a:xfrm>
            <a:off x="10177142" y="999645"/>
            <a:ext cx="219047" cy="2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D0B5CB-0A39-D89C-6FA9-9CABC14FA204}"/>
              </a:ext>
            </a:extLst>
          </p:cNvPr>
          <p:cNvSpPr/>
          <p:nvPr/>
        </p:nvSpPr>
        <p:spPr bwMode="white">
          <a:xfrm>
            <a:off x="4596190" y="3068943"/>
            <a:ext cx="247619" cy="2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20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BF1849-058C-18A0-E190-CB9DB04775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9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ED95F9-3426-6839-EFF0-01BF5946FE73}"/>
              </a:ext>
            </a:extLst>
          </p:cNvPr>
          <p:cNvSpPr/>
          <p:nvPr/>
        </p:nvSpPr>
        <p:spPr bwMode="white">
          <a:xfrm>
            <a:off x="1643809" y="3584544"/>
            <a:ext cx="3085714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963532-C2D6-1EAD-9FA7-AB8B156C2A98}"/>
              </a:ext>
            </a:extLst>
          </p:cNvPr>
          <p:cNvSpPr/>
          <p:nvPr/>
        </p:nvSpPr>
        <p:spPr bwMode="white">
          <a:xfrm>
            <a:off x="6148570" y="3431933"/>
            <a:ext cx="3403813" cy="53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0440DB-B614-15BD-AACB-702791217EF6}"/>
              </a:ext>
            </a:extLst>
          </p:cNvPr>
          <p:cNvSpPr/>
          <p:nvPr/>
        </p:nvSpPr>
        <p:spPr bwMode="white">
          <a:xfrm>
            <a:off x="1424761" y="4042379"/>
            <a:ext cx="1933333" cy="20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57648A-5BA0-B8C9-4CE7-0908BA5F102F}"/>
              </a:ext>
            </a:extLst>
          </p:cNvPr>
          <p:cNvSpPr/>
          <p:nvPr/>
        </p:nvSpPr>
        <p:spPr bwMode="white">
          <a:xfrm>
            <a:off x="5920000" y="4194991"/>
            <a:ext cx="1657142" cy="20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4DDFD2-6891-D6DB-BC72-4349FB1D3557}"/>
              </a:ext>
            </a:extLst>
          </p:cNvPr>
          <p:cNvSpPr/>
          <p:nvPr/>
        </p:nvSpPr>
        <p:spPr bwMode="white">
          <a:xfrm>
            <a:off x="1424761" y="4500214"/>
            <a:ext cx="1542857" cy="20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094B0E-C544-1DBB-1AAC-82E8B611B2AA}"/>
              </a:ext>
            </a:extLst>
          </p:cNvPr>
          <p:cNvSpPr/>
          <p:nvPr/>
        </p:nvSpPr>
        <p:spPr bwMode="white">
          <a:xfrm>
            <a:off x="5920000" y="4633749"/>
            <a:ext cx="1647619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26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36E1B-9E16-4EB1-5658-190CB70DCF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8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56CB9B-2C44-E0AF-B264-342E344F27FF}"/>
              </a:ext>
            </a:extLst>
          </p:cNvPr>
          <p:cNvSpPr/>
          <p:nvPr/>
        </p:nvSpPr>
        <p:spPr bwMode="white">
          <a:xfrm>
            <a:off x="1358095" y="2762582"/>
            <a:ext cx="2209523" cy="2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2F4BA1-EE46-C7AA-6320-767B737CF94F}"/>
              </a:ext>
            </a:extLst>
          </p:cNvPr>
          <p:cNvSpPr/>
          <p:nvPr/>
        </p:nvSpPr>
        <p:spPr bwMode="white">
          <a:xfrm>
            <a:off x="1358095" y="3210491"/>
            <a:ext cx="2076190" cy="1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8C843A-F75C-0D97-06A5-00D4C3F21E38}"/>
              </a:ext>
            </a:extLst>
          </p:cNvPr>
          <p:cNvSpPr/>
          <p:nvPr/>
        </p:nvSpPr>
        <p:spPr bwMode="white">
          <a:xfrm>
            <a:off x="1377142" y="3610749"/>
            <a:ext cx="3495238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38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0C529-2123-271D-3AAF-59DD78794F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6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D7FAD6-55B1-6849-81AD-FDB432ED33C2}"/>
              </a:ext>
            </a:extLst>
          </p:cNvPr>
          <p:cNvSpPr/>
          <p:nvPr/>
        </p:nvSpPr>
        <p:spPr bwMode="white">
          <a:xfrm>
            <a:off x="1234285" y="2342628"/>
            <a:ext cx="2657142" cy="1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AB4828-C611-B929-D4DC-34DEECD4C376}"/>
              </a:ext>
            </a:extLst>
          </p:cNvPr>
          <p:cNvSpPr/>
          <p:nvPr/>
        </p:nvSpPr>
        <p:spPr bwMode="white">
          <a:xfrm>
            <a:off x="1024761" y="2761770"/>
            <a:ext cx="1333333" cy="18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D9843A-3C64-04F0-62A4-1946689BDAEA}"/>
              </a:ext>
            </a:extLst>
          </p:cNvPr>
          <p:cNvSpPr/>
          <p:nvPr/>
        </p:nvSpPr>
        <p:spPr bwMode="white">
          <a:xfrm>
            <a:off x="986666" y="3180913"/>
            <a:ext cx="1114285" cy="1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42982C-9067-FDCC-EDD9-9252B58BF3E2}"/>
              </a:ext>
            </a:extLst>
          </p:cNvPr>
          <p:cNvSpPr/>
          <p:nvPr/>
        </p:nvSpPr>
        <p:spPr bwMode="white">
          <a:xfrm>
            <a:off x="996190" y="3581003"/>
            <a:ext cx="6019047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7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49272-50CF-530E-F82B-DE50F147B3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8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5DA19F-514C-EFFC-96A0-7304556E3340}"/>
              </a:ext>
            </a:extLst>
          </p:cNvPr>
          <p:cNvSpPr/>
          <p:nvPr/>
        </p:nvSpPr>
        <p:spPr bwMode="white">
          <a:xfrm>
            <a:off x="1634285" y="2286084"/>
            <a:ext cx="1904761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B891B5-1ACA-7AFB-C683-F16AE517C782}"/>
              </a:ext>
            </a:extLst>
          </p:cNvPr>
          <p:cNvSpPr/>
          <p:nvPr/>
        </p:nvSpPr>
        <p:spPr bwMode="white">
          <a:xfrm>
            <a:off x="1443809" y="2733992"/>
            <a:ext cx="1447619" cy="1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002A9C-14D7-21A9-B150-58D9C3F41C26}"/>
              </a:ext>
            </a:extLst>
          </p:cNvPr>
          <p:cNvSpPr/>
          <p:nvPr/>
        </p:nvSpPr>
        <p:spPr bwMode="white">
          <a:xfrm>
            <a:off x="1443809" y="3124721"/>
            <a:ext cx="1323809" cy="2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958FF0-9E88-CAF3-362D-DC5808A52B95}"/>
              </a:ext>
            </a:extLst>
          </p:cNvPr>
          <p:cNvSpPr/>
          <p:nvPr/>
        </p:nvSpPr>
        <p:spPr bwMode="white">
          <a:xfrm>
            <a:off x="1405714" y="3553570"/>
            <a:ext cx="3342857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44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62</cp:revision>
  <dcterms:created xsi:type="dcterms:W3CDTF">2015-09-16T06:44:00Z</dcterms:created>
  <dcterms:modified xsi:type="dcterms:W3CDTF">2024-08-06T07:20:45Z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