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ECCC5D-B18A-82B1-621E-66EE3DA05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962275"/>
            <a:ext cx="91344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A293C-BDE2-B672-FBD9-AA665008E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7198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51B77-FA79-0706-2DD6-8D68A0459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444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071FD2-5D69-D3AC-BE0F-7892C2F839C9}"/>
              </a:ext>
            </a:extLst>
          </p:cNvPr>
          <p:cNvSpPr/>
          <p:nvPr/>
        </p:nvSpPr>
        <p:spPr bwMode="white">
          <a:xfrm>
            <a:off x="1287034" y="1205465"/>
            <a:ext cx="3560229" cy="84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CF79EF-7BF1-CB27-4495-5EB313192CAC}"/>
              </a:ext>
            </a:extLst>
          </p:cNvPr>
          <p:cNvSpPr/>
          <p:nvPr/>
        </p:nvSpPr>
        <p:spPr bwMode="white">
          <a:xfrm>
            <a:off x="801320" y="2575700"/>
            <a:ext cx="2965824" cy="87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982526-11C5-808F-DC34-04E598BC67D5}"/>
              </a:ext>
            </a:extLst>
          </p:cNvPr>
          <p:cNvSpPr/>
          <p:nvPr/>
        </p:nvSpPr>
        <p:spPr bwMode="white">
          <a:xfrm>
            <a:off x="801320" y="3871183"/>
            <a:ext cx="1866666" cy="4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2EAB0B-0AA0-9F99-2065-CECB97FF4710}"/>
              </a:ext>
            </a:extLst>
          </p:cNvPr>
          <p:cNvSpPr/>
          <p:nvPr/>
        </p:nvSpPr>
        <p:spPr bwMode="white">
          <a:xfrm>
            <a:off x="801320" y="4690385"/>
            <a:ext cx="5198072" cy="4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8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86CEC-F407-2E42-18EE-3295B56F8C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0844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636739-A30F-3AEC-11AB-4286948F87CF}"/>
              </a:ext>
            </a:extLst>
          </p:cNvPr>
          <p:cNvSpPr/>
          <p:nvPr/>
        </p:nvSpPr>
        <p:spPr bwMode="white">
          <a:xfrm>
            <a:off x="1984710" y="4235941"/>
            <a:ext cx="3175185" cy="77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F7FC95-596A-1B6B-9440-2A9BCC42E0A9}"/>
              </a:ext>
            </a:extLst>
          </p:cNvPr>
          <p:cNvSpPr/>
          <p:nvPr/>
        </p:nvSpPr>
        <p:spPr bwMode="white">
          <a:xfrm>
            <a:off x="6398753" y="4163933"/>
            <a:ext cx="2122905" cy="77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D1F66E-7954-EE2B-B463-487B32BC81BA}"/>
              </a:ext>
            </a:extLst>
          </p:cNvPr>
          <p:cNvSpPr/>
          <p:nvPr/>
        </p:nvSpPr>
        <p:spPr bwMode="white">
          <a:xfrm>
            <a:off x="1984711" y="5358236"/>
            <a:ext cx="1345842" cy="30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0072C5-BC64-9C8B-132B-0045DEA88D91}"/>
              </a:ext>
            </a:extLst>
          </p:cNvPr>
          <p:cNvSpPr/>
          <p:nvPr/>
        </p:nvSpPr>
        <p:spPr bwMode="white">
          <a:xfrm>
            <a:off x="6398753" y="5374269"/>
            <a:ext cx="1145568" cy="28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204551-1BA2-1502-3E0B-949C88A6FF69}"/>
              </a:ext>
            </a:extLst>
          </p:cNvPr>
          <p:cNvSpPr/>
          <p:nvPr/>
        </p:nvSpPr>
        <p:spPr bwMode="white">
          <a:xfrm>
            <a:off x="1984711" y="6119794"/>
            <a:ext cx="769052" cy="2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CBAB35-EE9D-44DC-BC9A-5F4BF8B6A18D}"/>
              </a:ext>
            </a:extLst>
          </p:cNvPr>
          <p:cNvSpPr/>
          <p:nvPr/>
        </p:nvSpPr>
        <p:spPr bwMode="white">
          <a:xfrm>
            <a:off x="6398753" y="6119794"/>
            <a:ext cx="769052" cy="2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60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0DDD0-7A33-BF57-46B8-2F300E7CB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00000" cy="568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F232FB-6A41-A3DD-093E-6226012914EB}"/>
              </a:ext>
            </a:extLst>
          </p:cNvPr>
          <p:cNvSpPr/>
          <p:nvPr/>
        </p:nvSpPr>
        <p:spPr bwMode="white">
          <a:xfrm>
            <a:off x="1089352" y="2623246"/>
            <a:ext cx="3469880" cy="81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092948-3591-AED0-813B-10016E6B4735}"/>
              </a:ext>
            </a:extLst>
          </p:cNvPr>
          <p:cNvSpPr/>
          <p:nvPr/>
        </p:nvSpPr>
        <p:spPr bwMode="white">
          <a:xfrm>
            <a:off x="6375066" y="2573617"/>
            <a:ext cx="3296733" cy="87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B3090DD-7EA1-BF31-A1EB-216D36B93EC6}"/>
              </a:ext>
            </a:extLst>
          </p:cNvPr>
          <p:cNvSpPr/>
          <p:nvPr/>
        </p:nvSpPr>
        <p:spPr bwMode="white">
          <a:xfrm>
            <a:off x="1089352" y="3941769"/>
            <a:ext cx="1619047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9BB53E0-3EED-6C96-5062-A473462A3C23}"/>
              </a:ext>
            </a:extLst>
          </p:cNvPr>
          <p:cNvSpPr/>
          <p:nvPr/>
        </p:nvSpPr>
        <p:spPr bwMode="white">
          <a:xfrm>
            <a:off x="6375067" y="3941770"/>
            <a:ext cx="15809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E1952EC-81BE-97C6-BFCC-6103B3160EA9}"/>
              </a:ext>
            </a:extLst>
          </p:cNvPr>
          <p:cNvSpPr/>
          <p:nvPr/>
        </p:nvSpPr>
        <p:spPr bwMode="white">
          <a:xfrm>
            <a:off x="6375067" y="5376732"/>
            <a:ext cx="1093616" cy="86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C2E1EBC-B837-A987-F705-980DE1587BEE}"/>
              </a:ext>
            </a:extLst>
          </p:cNvPr>
          <p:cNvSpPr/>
          <p:nvPr/>
        </p:nvSpPr>
        <p:spPr bwMode="white">
          <a:xfrm>
            <a:off x="1089352" y="5376731"/>
            <a:ext cx="1093616" cy="83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27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0" grpId="0" animBg="1"/>
      <p:bldP spid="22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22518-3F80-957A-DFCD-B323EFCA62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4083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D83A1B-831A-FE5F-5840-4831E3B546C9}"/>
              </a:ext>
            </a:extLst>
          </p:cNvPr>
          <p:cNvSpPr/>
          <p:nvPr/>
        </p:nvSpPr>
        <p:spPr bwMode="white">
          <a:xfrm>
            <a:off x="4334756" y="3746923"/>
            <a:ext cx="2343064" cy="73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537B3F-58B1-E360-2680-A65C94A10555}"/>
              </a:ext>
            </a:extLst>
          </p:cNvPr>
          <p:cNvSpPr/>
          <p:nvPr/>
        </p:nvSpPr>
        <p:spPr bwMode="white">
          <a:xfrm>
            <a:off x="2639616" y="6061482"/>
            <a:ext cx="6264696" cy="37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9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B4320-0449-E712-ED22-1BB2CB26B9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0369152" cy="422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61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146FE-A237-C412-1251-B65120692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23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A645B8-AF9D-FDB5-3E12-2AB74AFCC2F4}"/>
              </a:ext>
            </a:extLst>
          </p:cNvPr>
          <p:cNvSpPr/>
          <p:nvPr/>
        </p:nvSpPr>
        <p:spPr bwMode="white">
          <a:xfrm>
            <a:off x="1431050" y="1103861"/>
            <a:ext cx="2936757" cy="81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52C1C6-D326-95F7-C4F7-3FF03A443981}"/>
              </a:ext>
            </a:extLst>
          </p:cNvPr>
          <p:cNvSpPr/>
          <p:nvPr/>
        </p:nvSpPr>
        <p:spPr bwMode="white">
          <a:xfrm>
            <a:off x="945336" y="2473995"/>
            <a:ext cx="2486368" cy="81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344D9B-AC17-6088-B9EC-47CD1F9B1902}"/>
              </a:ext>
            </a:extLst>
          </p:cNvPr>
          <p:cNvSpPr/>
          <p:nvPr/>
        </p:nvSpPr>
        <p:spPr bwMode="white">
          <a:xfrm>
            <a:off x="945336" y="3775357"/>
            <a:ext cx="2095238" cy="42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0180B1-D6CC-CFC8-770F-905528E87E76}"/>
              </a:ext>
            </a:extLst>
          </p:cNvPr>
          <p:cNvSpPr/>
          <p:nvPr/>
        </p:nvSpPr>
        <p:spPr bwMode="white">
          <a:xfrm>
            <a:off x="945336" y="4643593"/>
            <a:ext cx="9485714" cy="137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7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5F7E1-9B68-FF57-15BA-8091CB04F6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0002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2E4389-9983-3AD6-2B4A-FE5CEAECB965}"/>
              </a:ext>
            </a:extLst>
          </p:cNvPr>
          <p:cNvSpPr/>
          <p:nvPr/>
        </p:nvSpPr>
        <p:spPr bwMode="white">
          <a:xfrm>
            <a:off x="2753226" y="3581729"/>
            <a:ext cx="2814118" cy="69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95703C-FCDF-1943-8FD8-31200202CFE8}"/>
              </a:ext>
            </a:extLst>
          </p:cNvPr>
          <p:cNvSpPr/>
          <p:nvPr/>
        </p:nvSpPr>
        <p:spPr bwMode="white">
          <a:xfrm>
            <a:off x="2442812" y="4606087"/>
            <a:ext cx="2188427" cy="67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4AAD00-955A-9105-4302-4F61FA04DB61}"/>
              </a:ext>
            </a:extLst>
          </p:cNvPr>
          <p:cNvSpPr/>
          <p:nvPr/>
        </p:nvSpPr>
        <p:spPr bwMode="white">
          <a:xfrm>
            <a:off x="2442813" y="5629989"/>
            <a:ext cx="1672002" cy="27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74347C-2F1C-36D8-4A0B-059752CF1C26}"/>
              </a:ext>
            </a:extLst>
          </p:cNvPr>
          <p:cNvSpPr/>
          <p:nvPr/>
        </p:nvSpPr>
        <p:spPr bwMode="white">
          <a:xfrm>
            <a:off x="2428703" y="6230205"/>
            <a:ext cx="6306993" cy="32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23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9F3C9-9C32-49B6-4E88-25920F169B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033120" cy="4604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5984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D4E61-D409-4A50-1540-83E0F7DEAD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4377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62BAC2-7D2C-0B1D-9364-5CD1FF1F055A}"/>
              </a:ext>
            </a:extLst>
          </p:cNvPr>
          <p:cNvSpPr/>
          <p:nvPr/>
        </p:nvSpPr>
        <p:spPr bwMode="white">
          <a:xfrm>
            <a:off x="1522106" y="1133457"/>
            <a:ext cx="3973230" cy="8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23F379-9C4F-33F7-16EC-A6A9FFEBF3AA}"/>
              </a:ext>
            </a:extLst>
          </p:cNvPr>
          <p:cNvSpPr/>
          <p:nvPr/>
        </p:nvSpPr>
        <p:spPr bwMode="white">
          <a:xfrm>
            <a:off x="1017344" y="2487591"/>
            <a:ext cx="2605784" cy="8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3976B9-B7D8-48D9-8FF5-F845AE79FB54}"/>
              </a:ext>
            </a:extLst>
          </p:cNvPr>
          <p:cNvSpPr/>
          <p:nvPr/>
        </p:nvSpPr>
        <p:spPr bwMode="white">
          <a:xfrm>
            <a:off x="1017344" y="3855390"/>
            <a:ext cx="2238095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E4F564-9D9B-6CCB-B529-EC9187BEDCF3}"/>
              </a:ext>
            </a:extLst>
          </p:cNvPr>
          <p:cNvSpPr/>
          <p:nvPr/>
        </p:nvSpPr>
        <p:spPr bwMode="white">
          <a:xfrm>
            <a:off x="1017344" y="4646889"/>
            <a:ext cx="5133333" cy="5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15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2024-08-06T12:48:35Z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