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7F375A-C968-6EF8-23FE-9324B3712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005137"/>
            <a:ext cx="48958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587BA5-63BA-BCC0-F7CF-897D5EE3C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800000" cy="3901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EF7B99-C4D6-8286-131F-EF6FF53ED845}"/>
              </a:ext>
            </a:extLst>
          </p:cNvPr>
          <p:cNvSpPr/>
          <p:nvPr/>
        </p:nvSpPr>
        <p:spPr bwMode="white">
          <a:xfrm>
            <a:off x="945336" y="1099493"/>
            <a:ext cx="5342088" cy="46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2AC312-116D-C695-8E28-B98995028E37}"/>
              </a:ext>
            </a:extLst>
          </p:cNvPr>
          <p:cNvSpPr/>
          <p:nvPr/>
        </p:nvSpPr>
        <p:spPr bwMode="white">
          <a:xfrm>
            <a:off x="1707240" y="1997553"/>
            <a:ext cx="3860104" cy="90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6ADC1C-3DC2-26ED-4F3A-361D3C5B0ECA}"/>
              </a:ext>
            </a:extLst>
          </p:cNvPr>
          <p:cNvSpPr/>
          <p:nvPr/>
        </p:nvSpPr>
        <p:spPr bwMode="white">
          <a:xfrm>
            <a:off x="4192955" y="3350622"/>
            <a:ext cx="1219047" cy="31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B267F83-C337-F358-5539-5BEE97D4E353}"/>
              </a:ext>
            </a:extLst>
          </p:cNvPr>
          <p:cNvSpPr/>
          <p:nvPr/>
        </p:nvSpPr>
        <p:spPr bwMode="white">
          <a:xfrm>
            <a:off x="945337" y="4113717"/>
            <a:ext cx="4866666" cy="4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76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D1483-B480-00F2-F595-A47192FC21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28000"/>
            <a:ext cx="95944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B1D3D0-5698-0AE5-C4F0-C7DA6442989A}"/>
              </a:ext>
            </a:extLst>
          </p:cNvPr>
          <p:cNvSpPr/>
          <p:nvPr/>
        </p:nvSpPr>
        <p:spPr bwMode="white">
          <a:xfrm>
            <a:off x="2182968" y="837302"/>
            <a:ext cx="7488832" cy="54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CD7BEE-CAD4-0FDA-D665-06DE45D99C96}"/>
              </a:ext>
            </a:extLst>
          </p:cNvPr>
          <p:cNvSpPr/>
          <p:nvPr/>
        </p:nvSpPr>
        <p:spPr bwMode="white">
          <a:xfrm>
            <a:off x="1127448" y="1700808"/>
            <a:ext cx="9073008" cy="474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96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55D58-7943-2AA2-3519-C7E49BCF5C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C3F0C1-9A1F-5844-6478-F117AE2D976F}"/>
              </a:ext>
            </a:extLst>
          </p:cNvPr>
          <p:cNvSpPr/>
          <p:nvPr/>
        </p:nvSpPr>
        <p:spPr bwMode="white">
          <a:xfrm>
            <a:off x="6605714" y="3613270"/>
            <a:ext cx="533333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12F4CD-0065-5586-C9A0-80DBD678E3AE}"/>
              </a:ext>
            </a:extLst>
          </p:cNvPr>
          <p:cNvSpPr/>
          <p:nvPr/>
        </p:nvSpPr>
        <p:spPr bwMode="white">
          <a:xfrm>
            <a:off x="9186666" y="3613270"/>
            <a:ext cx="780952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28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5766F-1618-CE61-FDE1-3CAB4ED0D7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74897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0B7DAB-B7AF-6385-0380-5240F67091E7}"/>
              </a:ext>
            </a:extLst>
          </p:cNvPr>
          <p:cNvSpPr/>
          <p:nvPr/>
        </p:nvSpPr>
        <p:spPr bwMode="white">
          <a:xfrm>
            <a:off x="6113549" y="1828609"/>
            <a:ext cx="204747" cy="25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04154C-E4CC-E8EA-0A1F-6CBCED928CE8}"/>
              </a:ext>
            </a:extLst>
          </p:cNvPr>
          <p:cNvSpPr/>
          <p:nvPr/>
        </p:nvSpPr>
        <p:spPr bwMode="white">
          <a:xfrm>
            <a:off x="3365975" y="2033460"/>
            <a:ext cx="369865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B6D086-348A-6703-B101-5471376C7566}"/>
              </a:ext>
            </a:extLst>
          </p:cNvPr>
          <p:cNvSpPr/>
          <p:nvPr/>
        </p:nvSpPr>
        <p:spPr bwMode="white">
          <a:xfrm>
            <a:off x="7764735" y="2033460"/>
            <a:ext cx="369865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8CF0F8-5A58-529C-88A1-475E9AB40572}"/>
              </a:ext>
            </a:extLst>
          </p:cNvPr>
          <p:cNvSpPr/>
          <p:nvPr/>
        </p:nvSpPr>
        <p:spPr bwMode="white">
          <a:xfrm>
            <a:off x="6113549" y="2238312"/>
            <a:ext cx="204747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6796E2-7E65-423D-D8E3-FAC691906332}"/>
              </a:ext>
            </a:extLst>
          </p:cNvPr>
          <p:cNvSpPr/>
          <p:nvPr/>
        </p:nvSpPr>
        <p:spPr bwMode="white">
          <a:xfrm>
            <a:off x="4468967" y="3956420"/>
            <a:ext cx="211351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354A9E-EDF2-867A-6A42-7EDDD7F57810}"/>
              </a:ext>
            </a:extLst>
          </p:cNvPr>
          <p:cNvSpPr/>
          <p:nvPr/>
        </p:nvSpPr>
        <p:spPr bwMode="white">
          <a:xfrm>
            <a:off x="6172992" y="4161271"/>
            <a:ext cx="363261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CB4413-157C-CB44-5B91-B20527926676}"/>
              </a:ext>
            </a:extLst>
          </p:cNvPr>
          <p:cNvSpPr/>
          <p:nvPr/>
        </p:nvSpPr>
        <p:spPr bwMode="white">
          <a:xfrm>
            <a:off x="4468967" y="4366122"/>
            <a:ext cx="204747" cy="25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006D3D-C416-EDD5-0D46-D7B3FB25AF74}"/>
              </a:ext>
            </a:extLst>
          </p:cNvPr>
          <p:cNvSpPr/>
          <p:nvPr/>
        </p:nvSpPr>
        <p:spPr bwMode="white">
          <a:xfrm>
            <a:off x="3722631" y="5919028"/>
            <a:ext cx="171723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553A85-F9BF-FA32-65E7-DE718050C4A8}"/>
              </a:ext>
            </a:extLst>
          </p:cNvPr>
          <p:cNvSpPr/>
          <p:nvPr/>
        </p:nvSpPr>
        <p:spPr bwMode="white">
          <a:xfrm>
            <a:off x="7302403" y="6117271"/>
            <a:ext cx="376470" cy="25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B7533E-6B9A-3505-7FDA-7819302B6ECA}"/>
              </a:ext>
            </a:extLst>
          </p:cNvPr>
          <p:cNvSpPr/>
          <p:nvPr/>
        </p:nvSpPr>
        <p:spPr bwMode="white">
          <a:xfrm>
            <a:off x="3702817" y="6322122"/>
            <a:ext cx="204747" cy="25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96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18C62-8D4F-ADE0-7B65-A8BF5E57FD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0144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D161EF-93A5-5BDE-2619-B413027A3DE3}"/>
              </a:ext>
            </a:extLst>
          </p:cNvPr>
          <p:cNvSpPr/>
          <p:nvPr/>
        </p:nvSpPr>
        <p:spPr bwMode="white">
          <a:xfrm>
            <a:off x="1999004" y="3264364"/>
            <a:ext cx="3280308" cy="77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AD050A9-9AED-0372-215C-01A98267FA20}"/>
              </a:ext>
            </a:extLst>
          </p:cNvPr>
          <p:cNvSpPr/>
          <p:nvPr/>
        </p:nvSpPr>
        <p:spPr bwMode="white">
          <a:xfrm>
            <a:off x="1999004" y="4669503"/>
            <a:ext cx="1465956" cy="3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42A7A01-2FEA-2B8D-4CBD-B7052117269C}"/>
              </a:ext>
            </a:extLst>
          </p:cNvPr>
          <p:cNvSpPr/>
          <p:nvPr/>
        </p:nvSpPr>
        <p:spPr bwMode="white">
          <a:xfrm>
            <a:off x="1999004" y="5853708"/>
            <a:ext cx="838951" cy="29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7A6F677-4D9C-81E7-0B18-29EFEB003BA5}"/>
              </a:ext>
            </a:extLst>
          </p:cNvPr>
          <p:cNvSpPr/>
          <p:nvPr/>
        </p:nvSpPr>
        <p:spPr bwMode="white">
          <a:xfrm>
            <a:off x="6719472" y="3237852"/>
            <a:ext cx="3280308" cy="80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AA27D58-DD9E-A074-C3BC-D89F5D660209}"/>
              </a:ext>
            </a:extLst>
          </p:cNvPr>
          <p:cNvSpPr/>
          <p:nvPr/>
        </p:nvSpPr>
        <p:spPr bwMode="white">
          <a:xfrm>
            <a:off x="6575456" y="4417638"/>
            <a:ext cx="3280308" cy="80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8B8011F-0A3D-624C-ADCF-71C432820817}"/>
              </a:ext>
            </a:extLst>
          </p:cNvPr>
          <p:cNvSpPr/>
          <p:nvPr/>
        </p:nvSpPr>
        <p:spPr bwMode="white">
          <a:xfrm>
            <a:off x="6647464" y="5597425"/>
            <a:ext cx="1296144" cy="80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37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20" grpId="0" animBg="1"/>
      <p:bldP spid="2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4E53B-E54B-C79A-ECF3-2A6A260B5C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427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D333E8-181C-9D0A-BC21-3ACF8CDFD051}"/>
              </a:ext>
            </a:extLst>
          </p:cNvPr>
          <p:cNvSpPr/>
          <p:nvPr/>
        </p:nvSpPr>
        <p:spPr bwMode="white">
          <a:xfrm>
            <a:off x="801320" y="2357594"/>
            <a:ext cx="2780952" cy="97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8F9A18-7CA0-C0FF-07D3-1945314964A0}"/>
              </a:ext>
            </a:extLst>
          </p:cNvPr>
          <p:cNvSpPr/>
          <p:nvPr/>
        </p:nvSpPr>
        <p:spPr bwMode="white">
          <a:xfrm>
            <a:off x="5982273" y="2285585"/>
            <a:ext cx="3666666" cy="105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F94D5B-7911-0DB4-578E-ABCB595C0608}"/>
              </a:ext>
            </a:extLst>
          </p:cNvPr>
          <p:cNvSpPr/>
          <p:nvPr/>
        </p:nvSpPr>
        <p:spPr bwMode="white">
          <a:xfrm>
            <a:off x="801320" y="3784749"/>
            <a:ext cx="952380" cy="31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3004EF-6A03-9764-0761-C11E2B292D50}"/>
              </a:ext>
            </a:extLst>
          </p:cNvPr>
          <p:cNvSpPr/>
          <p:nvPr/>
        </p:nvSpPr>
        <p:spPr bwMode="white">
          <a:xfrm>
            <a:off x="5982273" y="3746586"/>
            <a:ext cx="1828571" cy="35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0204B9-34E3-B8A9-A11D-42933276A5E4}"/>
              </a:ext>
            </a:extLst>
          </p:cNvPr>
          <p:cNvSpPr/>
          <p:nvPr/>
        </p:nvSpPr>
        <p:spPr bwMode="white">
          <a:xfrm>
            <a:off x="5982273" y="4538454"/>
            <a:ext cx="914285" cy="31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9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70A61-1C39-30C9-3ED7-B4AF6E9AB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8063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AB7DF1-E939-49CC-8CCC-FD386E5EFF60}"/>
              </a:ext>
            </a:extLst>
          </p:cNvPr>
          <p:cNvSpPr/>
          <p:nvPr/>
        </p:nvSpPr>
        <p:spPr bwMode="white">
          <a:xfrm>
            <a:off x="1966945" y="3869761"/>
            <a:ext cx="4181892" cy="75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2F2575-2D57-8EE7-C024-660189A9D68E}"/>
              </a:ext>
            </a:extLst>
          </p:cNvPr>
          <p:cNvSpPr/>
          <p:nvPr/>
        </p:nvSpPr>
        <p:spPr bwMode="white">
          <a:xfrm>
            <a:off x="2015316" y="5021889"/>
            <a:ext cx="49201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54E952-DFDE-1817-5295-3898636A1465}"/>
              </a:ext>
            </a:extLst>
          </p:cNvPr>
          <p:cNvSpPr/>
          <p:nvPr/>
        </p:nvSpPr>
        <p:spPr bwMode="white">
          <a:xfrm>
            <a:off x="1998020" y="6139376"/>
            <a:ext cx="3929363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51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29487-239B-F379-3072-EBC0548CD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47368"/>
            <a:ext cx="10513168" cy="496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4462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22377D-0F31-54E1-9FD6-40BFF114C1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3805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CE5FE2-CC68-17CA-4325-4AA275583C31}"/>
              </a:ext>
            </a:extLst>
          </p:cNvPr>
          <p:cNvSpPr/>
          <p:nvPr/>
        </p:nvSpPr>
        <p:spPr bwMode="white">
          <a:xfrm>
            <a:off x="1094359" y="888850"/>
            <a:ext cx="7047810" cy="3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30BFB0-7F3A-525A-7E65-EE9F5EBA8560}"/>
              </a:ext>
            </a:extLst>
          </p:cNvPr>
          <p:cNvSpPr/>
          <p:nvPr/>
        </p:nvSpPr>
        <p:spPr bwMode="white">
          <a:xfrm>
            <a:off x="1723037" y="1633730"/>
            <a:ext cx="3052219" cy="79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C2010D-C62F-FD27-7472-C91196843BE9}"/>
              </a:ext>
            </a:extLst>
          </p:cNvPr>
          <p:cNvSpPr/>
          <p:nvPr/>
        </p:nvSpPr>
        <p:spPr bwMode="white">
          <a:xfrm>
            <a:off x="2723958" y="2766270"/>
            <a:ext cx="1869489" cy="79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2A0E88-C86D-AA16-8D94-35665BCC8123}"/>
              </a:ext>
            </a:extLst>
          </p:cNvPr>
          <p:cNvSpPr/>
          <p:nvPr/>
        </p:nvSpPr>
        <p:spPr bwMode="white">
          <a:xfrm>
            <a:off x="3749696" y="4009070"/>
            <a:ext cx="1240811" cy="28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CDC2C2-CC23-1277-4D7F-859074D5C23F}"/>
              </a:ext>
            </a:extLst>
          </p:cNvPr>
          <p:cNvSpPr/>
          <p:nvPr/>
        </p:nvSpPr>
        <p:spPr bwMode="white">
          <a:xfrm>
            <a:off x="1723037" y="4687739"/>
            <a:ext cx="3002763" cy="3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E01DF7-71D6-ACB5-D4EA-2298FC313397}"/>
              </a:ext>
            </a:extLst>
          </p:cNvPr>
          <p:cNvSpPr/>
          <p:nvPr/>
        </p:nvSpPr>
        <p:spPr bwMode="white">
          <a:xfrm>
            <a:off x="1094358" y="5399513"/>
            <a:ext cx="8386018" cy="112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07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A5470-368D-77E9-9D2F-5458C1FE97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0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77532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