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35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AF26C83-2DA1-8539-FAD0-2279B9FD2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2990850"/>
            <a:ext cx="69723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FDC1C-747C-1B52-2963-58EC3A7187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226336" cy="5360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77808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F4C95-F359-2275-5B7E-B1B739818B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066" y="972015"/>
            <a:ext cx="10800000" cy="4181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930B04-4CB5-A2CF-84A4-ED15A5A90FE0}"/>
              </a:ext>
            </a:extLst>
          </p:cNvPr>
          <p:cNvSpPr/>
          <p:nvPr/>
        </p:nvSpPr>
        <p:spPr bwMode="white">
          <a:xfrm>
            <a:off x="1048970" y="1133937"/>
            <a:ext cx="6710240" cy="4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FCE04C-1E90-DACA-7344-84C2A66DCB0E}"/>
              </a:ext>
            </a:extLst>
          </p:cNvPr>
          <p:cNvSpPr/>
          <p:nvPr/>
        </p:nvSpPr>
        <p:spPr bwMode="white">
          <a:xfrm>
            <a:off x="1753732" y="1943547"/>
            <a:ext cx="4133333" cy="4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C7FFAB-DA22-EC1B-A95B-60B8FA62B711}"/>
              </a:ext>
            </a:extLst>
          </p:cNvPr>
          <p:cNvSpPr/>
          <p:nvPr/>
        </p:nvSpPr>
        <p:spPr bwMode="white">
          <a:xfrm>
            <a:off x="2358610" y="2780839"/>
            <a:ext cx="5619047" cy="4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226B982-5F31-7BFD-93B5-727A377A7ED0}"/>
              </a:ext>
            </a:extLst>
          </p:cNvPr>
          <p:cNvSpPr/>
          <p:nvPr/>
        </p:nvSpPr>
        <p:spPr bwMode="white">
          <a:xfrm>
            <a:off x="1055440" y="3573016"/>
            <a:ext cx="648774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09E2A-0262-078C-8E2C-BBFCDA3DA2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77073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0A3871-F30F-DDEA-0ABB-23CF2DA3B5A3}"/>
              </a:ext>
            </a:extLst>
          </p:cNvPr>
          <p:cNvSpPr/>
          <p:nvPr/>
        </p:nvSpPr>
        <p:spPr bwMode="white">
          <a:xfrm>
            <a:off x="2385922" y="4425641"/>
            <a:ext cx="5125638" cy="29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5C632A-80D8-1224-42C2-5188659707BA}"/>
              </a:ext>
            </a:extLst>
          </p:cNvPr>
          <p:cNvSpPr/>
          <p:nvPr/>
        </p:nvSpPr>
        <p:spPr bwMode="white">
          <a:xfrm>
            <a:off x="2861682" y="5010401"/>
            <a:ext cx="3608977" cy="29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AE6796-1786-4222-061C-13122DBD903A}"/>
              </a:ext>
            </a:extLst>
          </p:cNvPr>
          <p:cNvSpPr/>
          <p:nvPr/>
        </p:nvSpPr>
        <p:spPr bwMode="white">
          <a:xfrm>
            <a:off x="4316147" y="5642758"/>
            <a:ext cx="1175806" cy="22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391BAA-E57B-E65A-03A3-B3093E994B54}"/>
              </a:ext>
            </a:extLst>
          </p:cNvPr>
          <p:cNvSpPr/>
          <p:nvPr/>
        </p:nvSpPr>
        <p:spPr bwMode="white">
          <a:xfrm>
            <a:off x="2392718" y="6179921"/>
            <a:ext cx="5334865" cy="29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47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32D78-6E0C-53EB-1B4B-F205109A77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3397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86E12D-037F-F2E8-41D8-462E73BF2115}"/>
              </a:ext>
            </a:extLst>
          </p:cNvPr>
          <p:cNvSpPr/>
          <p:nvPr/>
        </p:nvSpPr>
        <p:spPr bwMode="white">
          <a:xfrm>
            <a:off x="6977227" y="3814086"/>
            <a:ext cx="485932" cy="31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7F84EA-DFDC-32A1-F911-DC9255003FF7}"/>
              </a:ext>
            </a:extLst>
          </p:cNvPr>
          <p:cNvSpPr/>
          <p:nvPr/>
        </p:nvSpPr>
        <p:spPr bwMode="white">
          <a:xfrm>
            <a:off x="3658061" y="5363501"/>
            <a:ext cx="716544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5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E097C-CDA3-617B-AFB3-288C284841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800000" cy="277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C778F0-480C-88BD-7AF0-E99B673F9383}"/>
              </a:ext>
            </a:extLst>
          </p:cNvPr>
          <p:cNvSpPr/>
          <p:nvPr/>
        </p:nvSpPr>
        <p:spPr bwMode="white">
          <a:xfrm>
            <a:off x="7252416" y="2122159"/>
            <a:ext cx="561904" cy="35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E965A6-F9FB-787F-998D-0BA47FC512D5}"/>
              </a:ext>
            </a:extLst>
          </p:cNvPr>
          <p:cNvSpPr/>
          <p:nvPr/>
        </p:nvSpPr>
        <p:spPr bwMode="white">
          <a:xfrm>
            <a:off x="4852416" y="3020295"/>
            <a:ext cx="571428" cy="35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66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AE2C3D-CF89-D9B9-68E9-5DFCB1B43E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BB0DC8-A2FE-7FEE-7316-C5C313D3FED3}"/>
              </a:ext>
            </a:extLst>
          </p:cNvPr>
          <p:cNvSpPr/>
          <p:nvPr/>
        </p:nvSpPr>
        <p:spPr bwMode="white">
          <a:xfrm>
            <a:off x="1777142" y="2852936"/>
            <a:ext cx="3814802" cy="52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4C70F2A-BA0C-1F1D-DAB7-2241DB3A92F0}"/>
              </a:ext>
            </a:extLst>
          </p:cNvPr>
          <p:cNvSpPr/>
          <p:nvPr/>
        </p:nvSpPr>
        <p:spPr bwMode="white">
          <a:xfrm>
            <a:off x="2351584" y="3717032"/>
            <a:ext cx="2808312" cy="52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A872C2-5B7B-1DE5-9C9D-7420A9551BD1}"/>
              </a:ext>
            </a:extLst>
          </p:cNvPr>
          <p:cNvSpPr/>
          <p:nvPr/>
        </p:nvSpPr>
        <p:spPr bwMode="white">
          <a:xfrm>
            <a:off x="6240016" y="2972029"/>
            <a:ext cx="3814802" cy="52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A6BF385-A94E-25E0-3A1C-CFDFD9391253}"/>
              </a:ext>
            </a:extLst>
          </p:cNvPr>
          <p:cNvSpPr/>
          <p:nvPr/>
        </p:nvSpPr>
        <p:spPr bwMode="white">
          <a:xfrm>
            <a:off x="8472264" y="3789040"/>
            <a:ext cx="2590666" cy="52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8506F57-297E-BAFC-BE57-7F39D4A924F7}"/>
              </a:ext>
            </a:extLst>
          </p:cNvPr>
          <p:cNvSpPr/>
          <p:nvPr/>
        </p:nvSpPr>
        <p:spPr bwMode="white">
          <a:xfrm>
            <a:off x="8616280" y="4606051"/>
            <a:ext cx="2590666" cy="52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19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C4809-B282-EE12-1273-72E109ECC5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800000" cy="350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FCBD55E-C072-2209-B0BB-E2070481ADB3}"/>
              </a:ext>
            </a:extLst>
          </p:cNvPr>
          <p:cNvSpPr/>
          <p:nvPr/>
        </p:nvSpPr>
        <p:spPr bwMode="white">
          <a:xfrm>
            <a:off x="1105694" y="1988840"/>
            <a:ext cx="427022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D22C2D-CAE4-71EF-003A-A0F4BAE32C78}"/>
              </a:ext>
            </a:extLst>
          </p:cNvPr>
          <p:cNvSpPr/>
          <p:nvPr/>
        </p:nvSpPr>
        <p:spPr bwMode="white">
          <a:xfrm>
            <a:off x="3143672" y="2780928"/>
            <a:ext cx="2590666" cy="52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1DEDEE2-3300-D357-5FBC-48AB96D58478}"/>
              </a:ext>
            </a:extLst>
          </p:cNvPr>
          <p:cNvSpPr/>
          <p:nvPr/>
        </p:nvSpPr>
        <p:spPr bwMode="white">
          <a:xfrm>
            <a:off x="6122690" y="1988840"/>
            <a:ext cx="3789734" cy="52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7805177-6662-8B25-ED8C-B30D5FA08262}"/>
              </a:ext>
            </a:extLst>
          </p:cNvPr>
          <p:cNvSpPr/>
          <p:nvPr/>
        </p:nvSpPr>
        <p:spPr bwMode="white">
          <a:xfrm>
            <a:off x="7824192" y="2876178"/>
            <a:ext cx="2590666" cy="52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8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15388-7C48-5624-643B-CE2F8FC1A1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0800000" cy="3739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5575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F3DF76-B94F-D4DC-C5AE-ADFFE9260F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82573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725A19-BBED-DE66-28B3-88BA85062BBE}"/>
              </a:ext>
            </a:extLst>
          </p:cNvPr>
          <p:cNvSpPr/>
          <p:nvPr/>
        </p:nvSpPr>
        <p:spPr bwMode="white">
          <a:xfrm>
            <a:off x="1242337" y="982499"/>
            <a:ext cx="6869887" cy="43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A8B6662-3DB1-E51A-2116-BB3B524DD348}"/>
              </a:ext>
            </a:extLst>
          </p:cNvPr>
          <p:cNvSpPr/>
          <p:nvPr/>
        </p:nvSpPr>
        <p:spPr bwMode="white">
          <a:xfrm>
            <a:off x="1795738" y="1587722"/>
            <a:ext cx="6460502" cy="251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F1D0599-89AF-0943-D591-C2FD3704F204}"/>
              </a:ext>
            </a:extLst>
          </p:cNvPr>
          <p:cNvSpPr/>
          <p:nvPr/>
        </p:nvSpPr>
        <p:spPr bwMode="white">
          <a:xfrm>
            <a:off x="1242338" y="4306485"/>
            <a:ext cx="3189338" cy="31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487F73C-FFEE-B25B-C354-1EDD20F5F76A}"/>
              </a:ext>
            </a:extLst>
          </p:cNvPr>
          <p:cNvSpPr/>
          <p:nvPr/>
        </p:nvSpPr>
        <p:spPr bwMode="white">
          <a:xfrm>
            <a:off x="1795738" y="4940667"/>
            <a:ext cx="1616514" cy="31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DF62C6B-F83D-7118-F572-B1717C6439B9}"/>
              </a:ext>
            </a:extLst>
          </p:cNvPr>
          <p:cNvSpPr/>
          <p:nvPr/>
        </p:nvSpPr>
        <p:spPr bwMode="white">
          <a:xfrm>
            <a:off x="2494772" y="5625874"/>
            <a:ext cx="917481" cy="24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EBB1AC5-7559-3AAB-614B-1131D6A8D20A}"/>
              </a:ext>
            </a:extLst>
          </p:cNvPr>
          <p:cNvSpPr/>
          <p:nvPr/>
        </p:nvSpPr>
        <p:spPr bwMode="white">
          <a:xfrm>
            <a:off x="1242337" y="6209030"/>
            <a:ext cx="3485511" cy="32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40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F6867003-41B4-F44A-84F1-08788FD03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1484784"/>
            <a:ext cx="93630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6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795301-775C-983D-EC60-D22BCE7EE3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24744"/>
            <a:ext cx="8420100" cy="4895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EE8D49-1CF8-798E-CFE8-02212ADBBEB0}"/>
              </a:ext>
            </a:extLst>
          </p:cNvPr>
          <p:cNvSpPr/>
          <p:nvPr/>
        </p:nvSpPr>
        <p:spPr bwMode="white">
          <a:xfrm>
            <a:off x="1924372" y="1151186"/>
            <a:ext cx="8348092" cy="119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335F5F-0B7B-9C4E-CC1E-260198A63EFB}"/>
              </a:ext>
            </a:extLst>
          </p:cNvPr>
          <p:cNvSpPr/>
          <p:nvPr/>
        </p:nvSpPr>
        <p:spPr bwMode="white">
          <a:xfrm>
            <a:off x="2207568" y="2636912"/>
            <a:ext cx="4032448" cy="4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BCA4E3-2E3A-7C9F-C86D-1A8CD6C3D47A}"/>
              </a:ext>
            </a:extLst>
          </p:cNvPr>
          <p:cNvSpPr/>
          <p:nvPr/>
        </p:nvSpPr>
        <p:spPr bwMode="white">
          <a:xfrm>
            <a:off x="2279576" y="3363123"/>
            <a:ext cx="4032448" cy="4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227E1C-A00F-6FDE-722B-00C05C375888}"/>
              </a:ext>
            </a:extLst>
          </p:cNvPr>
          <p:cNvSpPr/>
          <p:nvPr/>
        </p:nvSpPr>
        <p:spPr bwMode="white">
          <a:xfrm>
            <a:off x="2495600" y="4119207"/>
            <a:ext cx="4032448" cy="4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A78039-04B0-63DE-94B8-B55151908377}"/>
              </a:ext>
            </a:extLst>
          </p:cNvPr>
          <p:cNvSpPr/>
          <p:nvPr/>
        </p:nvSpPr>
        <p:spPr bwMode="white">
          <a:xfrm>
            <a:off x="1703512" y="4796458"/>
            <a:ext cx="8640960" cy="125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04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2024-08-06T13:49:03Z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