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51C3CE-7A54-3128-A2AA-4CA5E654E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938462"/>
            <a:ext cx="70485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D3D4D-1519-C73C-A40C-52F039B8C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72573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6601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AD1FA-B2AD-9076-9D6A-D4CD798B3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84467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A2C2F-FAC8-3B20-9F85-88F23911FAE3}"/>
              </a:ext>
            </a:extLst>
          </p:cNvPr>
          <p:cNvSpPr/>
          <p:nvPr/>
        </p:nvSpPr>
        <p:spPr bwMode="white">
          <a:xfrm>
            <a:off x="3208161" y="1942777"/>
            <a:ext cx="1243919" cy="38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7CA7E1-114D-867F-82A9-7A9BE38A228A}"/>
              </a:ext>
            </a:extLst>
          </p:cNvPr>
          <p:cNvSpPr/>
          <p:nvPr/>
        </p:nvSpPr>
        <p:spPr bwMode="white">
          <a:xfrm>
            <a:off x="3208161" y="4037959"/>
            <a:ext cx="834245" cy="38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875C8B-EE42-5544-9AC5-501E689D3C0C}"/>
              </a:ext>
            </a:extLst>
          </p:cNvPr>
          <p:cNvSpPr/>
          <p:nvPr/>
        </p:nvSpPr>
        <p:spPr bwMode="white">
          <a:xfrm>
            <a:off x="9062776" y="5074366"/>
            <a:ext cx="424571" cy="38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22CF0E-79C8-5815-3A68-EBD2A2018776}"/>
              </a:ext>
            </a:extLst>
          </p:cNvPr>
          <p:cNvSpPr/>
          <p:nvPr/>
        </p:nvSpPr>
        <p:spPr bwMode="white">
          <a:xfrm>
            <a:off x="2552682" y="6125684"/>
            <a:ext cx="834245" cy="38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9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B60E7-0F93-1EDD-C456-5BBCFF673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75555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A2EB26-7015-E679-F3ED-064AA3E9CDD5}"/>
              </a:ext>
            </a:extLst>
          </p:cNvPr>
          <p:cNvSpPr/>
          <p:nvPr/>
        </p:nvSpPr>
        <p:spPr bwMode="white">
          <a:xfrm>
            <a:off x="3667986" y="6053914"/>
            <a:ext cx="266508" cy="2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CA1A7E-FFA8-92EF-4415-D7BC1924C1FE}"/>
              </a:ext>
            </a:extLst>
          </p:cNvPr>
          <p:cNvSpPr/>
          <p:nvPr/>
        </p:nvSpPr>
        <p:spPr bwMode="white">
          <a:xfrm>
            <a:off x="5899999" y="6040577"/>
            <a:ext cx="273171" cy="24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F1A518-17EB-B595-90C6-F1C74384791C}"/>
              </a:ext>
            </a:extLst>
          </p:cNvPr>
          <p:cNvSpPr/>
          <p:nvPr/>
        </p:nvSpPr>
        <p:spPr bwMode="white">
          <a:xfrm>
            <a:off x="7965443" y="6073918"/>
            <a:ext cx="273171" cy="24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9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BACA0-3250-0FDD-E026-FEC50F1C4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06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2FCB524-54AC-89A9-5AAD-12EB4625D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996952"/>
            <a:ext cx="7105848" cy="297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3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6FFB8-D474-4AC3-DA09-BD09D9B34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1812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13FB46-1EDC-55E4-A2CC-4FF65FB697A9}"/>
              </a:ext>
            </a:extLst>
          </p:cNvPr>
          <p:cNvSpPr/>
          <p:nvPr/>
        </p:nvSpPr>
        <p:spPr bwMode="white">
          <a:xfrm>
            <a:off x="2554684" y="5015767"/>
            <a:ext cx="7045107" cy="31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54D939-9472-C64E-E925-27C96ABFDD88}"/>
              </a:ext>
            </a:extLst>
          </p:cNvPr>
          <p:cNvSpPr/>
          <p:nvPr/>
        </p:nvSpPr>
        <p:spPr bwMode="white">
          <a:xfrm>
            <a:off x="2576329" y="5658143"/>
            <a:ext cx="2558967" cy="31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4D8C27-2F80-22B5-09C7-54E3D000817F}"/>
              </a:ext>
            </a:extLst>
          </p:cNvPr>
          <p:cNvSpPr/>
          <p:nvPr/>
        </p:nvSpPr>
        <p:spPr bwMode="white">
          <a:xfrm>
            <a:off x="2576328" y="6329390"/>
            <a:ext cx="483370" cy="2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046CB71-FAA5-33AB-DDB3-EEF75BA3A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152" y="2137074"/>
            <a:ext cx="5184576" cy="266730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C78BDE-14E8-56D2-D0ED-3D91F32CF13D}"/>
              </a:ext>
            </a:extLst>
          </p:cNvPr>
          <p:cNvSpPr/>
          <p:nvPr/>
        </p:nvSpPr>
        <p:spPr bwMode="white">
          <a:xfrm>
            <a:off x="5135296" y="5658142"/>
            <a:ext cx="4608512" cy="38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08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86F34-A250-5F89-779F-4945B29EC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3767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1748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B7F03-A58A-B533-C741-B43694DB8C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9262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DD210-AE1C-1494-FAA1-55E6C20AC3EF}"/>
              </a:ext>
            </a:extLst>
          </p:cNvPr>
          <p:cNvSpPr/>
          <p:nvPr/>
        </p:nvSpPr>
        <p:spPr bwMode="white">
          <a:xfrm>
            <a:off x="3478169" y="3020369"/>
            <a:ext cx="465591" cy="4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8EA6E8-DA0F-5E27-0412-CFAED6754121}"/>
              </a:ext>
            </a:extLst>
          </p:cNvPr>
          <p:cNvSpPr/>
          <p:nvPr/>
        </p:nvSpPr>
        <p:spPr bwMode="white">
          <a:xfrm>
            <a:off x="8174925" y="3020369"/>
            <a:ext cx="457423" cy="4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480F17-48BF-E20A-D95D-12F55742B67B}"/>
              </a:ext>
            </a:extLst>
          </p:cNvPr>
          <p:cNvSpPr/>
          <p:nvPr/>
        </p:nvSpPr>
        <p:spPr bwMode="white">
          <a:xfrm>
            <a:off x="3486337" y="6052442"/>
            <a:ext cx="457423" cy="4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8277FC-AE44-337E-1780-638F31306BEF}"/>
              </a:ext>
            </a:extLst>
          </p:cNvPr>
          <p:cNvSpPr/>
          <p:nvPr/>
        </p:nvSpPr>
        <p:spPr bwMode="white">
          <a:xfrm>
            <a:off x="8174925" y="6052442"/>
            <a:ext cx="457423" cy="4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0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C5EA8-B148-393F-F358-E47405B0F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958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4468A9-A3FB-A72A-CD88-810A9225E3E2}"/>
              </a:ext>
            </a:extLst>
          </p:cNvPr>
          <p:cNvSpPr/>
          <p:nvPr/>
        </p:nvSpPr>
        <p:spPr bwMode="white">
          <a:xfrm>
            <a:off x="2554559" y="5600890"/>
            <a:ext cx="6997825" cy="103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1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