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32" d="100"/>
          <a:sy n="132" d="100"/>
        </p:scale>
        <p:origin x="138" y="5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30DE3-0A71-4D3D-BB02-3CB1DCD54E13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15447-8DEB-43EA-B8BC-F700CFBBCF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07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15447-8DEB-43EA-B8BC-F700CFBBCF7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630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15447-8DEB-43EA-B8BC-F700CFBBCF7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813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15447-8DEB-43EA-B8BC-F700CFBBCF7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704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D69A1F-F33C-0FAE-41BC-0421F6616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2971800"/>
            <a:ext cx="49530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D2A332-A584-C6AE-A8FD-7C8124C9A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764704"/>
            <a:ext cx="74841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2195D3-05E6-1FFB-E9C8-C8E0BD5FF152}"/>
              </a:ext>
            </a:extLst>
          </p:cNvPr>
          <p:cNvSpPr/>
          <p:nvPr/>
        </p:nvSpPr>
        <p:spPr bwMode="white">
          <a:xfrm>
            <a:off x="2469200" y="942922"/>
            <a:ext cx="3482784" cy="97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450D02-B365-F04C-78B2-D1036BDC06C8}"/>
              </a:ext>
            </a:extLst>
          </p:cNvPr>
          <p:cNvSpPr/>
          <p:nvPr/>
        </p:nvSpPr>
        <p:spPr bwMode="white">
          <a:xfrm>
            <a:off x="2469200" y="2045234"/>
            <a:ext cx="2897299" cy="26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B4598F-ADB1-3675-729F-C57C1F7D8A68}"/>
              </a:ext>
            </a:extLst>
          </p:cNvPr>
          <p:cNvSpPr/>
          <p:nvPr/>
        </p:nvSpPr>
        <p:spPr bwMode="white">
          <a:xfrm>
            <a:off x="2469200" y="2599691"/>
            <a:ext cx="3482784" cy="91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B060588-63EA-A782-C513-51BB4D97A60F}"/>
              </a:ext>
            </a:extLst>
          </p:cNvPr>
          <p:cNvSpPr/>
          <p:nvPr/>
        </p:nvSpPr>
        <p:spPr bwMode="white">
          <a:xfrm>
            <a:off x="2525298" y="3734332"/>
            <a:ext cx="3426686" cy="117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3CC7BE0-47FC-BE57-28B8-EAFFD1C905D8}"/>
              </a:ext>
            </a:extLst>
          </p:cNvPr>
          <p:cNvSpPr/>
          <p:nvPr/>
        </p:nvSpPr>
        <p:spPr bwMode="white">
          <a:xfrm>
            <a:off x="2469200" y="5173954"/>
            <a:ext cx="1471748" cy="24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0AEEE9C-8018-CC0B-8DFC-F02FE54A9AFC}"/>
              </a:ext>
            </a:extLst>
          </p:cNvPr>
          <p:cNvSpPr/>
          <p:nvPr/>
        </p:nvSpPr>
        <p:spPr bwMode="white">
          <a:xfrm>
            <a:off x="2469200" y="5702008"/>
            <a:ext cx="3626800" cy="29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2870795-4E11-0D65-5220-384809A97177}"/>
              </a:ext>
            </a:extLst>
          </p:cNvPr>
          <p:cNvSpPr/>
          <p:nvPr/>
        </p:nvSpPr>
        <p:spPr bwMode="white">
          <a:xfrm>
            <a:off x="2469200" y="6256465"/>
            <a:ext cx="4202864" cy="37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EF73D3-0BD0-8C0C-785F-2CFFC77CF249}"/>
              </a:ext>
            </a:extLst>
          </p:cNvPr>
          <p:cNvSpPr/>
          <p:nvPr/>
        </p:nvSpPr>
        <p:spPr bwMode="white">
          <a:xfrm>
            <a:off x="6168008" y="908720"/>
            <a:ext cx="3098690" cy="306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50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23" grpId="0" animBg="1"/>
      <p:bldP spid="25" grpId="0" animBg="1"/>
      <p:bldP spid="26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4AB5AD-6352-B2DA-D928-C422B87A47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6989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EE9E35-EB51-0089-96B9-85C322A14357}"/>
              </a:ext>
            </a:extLst>
          </p:cNvPr>
          <p:cNvSpPr/>
          <p:nvPr/>
        </p:nvSpPr>
        <p:spPr bwMode="white">
          <a:xfrm>
            <a:off x="4967703" y="4160616"/>
            <a:ext cx="487515" cy="32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A3A10C-172E-9842-3536-6EE93B0A076F}"/>
              </a:ext>
            </a:extLst>
          </p:cNvPr>
          <p:cNvSpPr/>
          <p:nvPr/>
        </p:nvSpPr>
        <p:spPr bwMode="white">
          <a:xfrm>
            <a:off x="6652625" y="4160616"/>
            <a:ext cx="1231618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587D87-606D-9565-9E70-959AE4CF6AA9}"/>
              </a:ext>
            </a:extLst>
          </p:cNvPr>
          <p:cNvSpPr/>
          <p:nvPr/>
        </p:nvSpPr>
        <p:spPr bwMode="white">
          <a:xfrm>
            <a:off x="8628347" y="4160616"/>
            <a:ext cx="1453994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1EE284-96DF-F8DD-C8F2-9E4800D216D1}"/>
              </a:ext>
            </a:extLst>
          </p:cNvPr>
          <p:cNvSpPr/>
          <p:nvPr/>
        </p:nvSpPr>
        <p:spPr bwMode="white">
          <a:xfrm>
            <a:off x="2761053" y="4998902"/>
            <a:ext cx="735549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8D1196-87FA-4624-323F-C61B64FDDB97}"/>
              </a:ext>
            </a:extLst>
          </p:cNvPr>
          <p:cNvSpPr/>
          <p:nvPr/>
        </p:nvSpPr>
        <p:spPr bwMode="white">
          <a:xfrm>
            <a:off x="4967703" y="4998902"/>
            <a:ext cx="487515" cy="31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57E9C1-D655-4994-FCE0-224810EC1043}"/>
              </a:ext>
            </a:extLst>
          </p:cNvPr>
          <p:cNvSpPr/>
          <p:nvPr/>
        </p:nvSpPr>
        <p:spPr bwMode="white">
          <a:xfrm>
            <a:off x="8500053" y="4998902"/>
            <a:ext cx="1684922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A7F656-82BA-DE77-5BDF-A282693A23BC}"/>
              </a:ext>
            </a:extLst>
          </p:cNvPr>
          <p:cNvSpPr/>
          <p:nvPr/>
        </p:nvSpPr>
        <p:spPr bwMode="white">
          <a:xfrm>
            <a:off x="2897899" y="5837187"/>
            <a:ext cx="470409" cy="31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6E55EC-1928-CC56-CC4A-C20636DA9578}"/>
              </a:ext>
            </a:extLst>
          </p:cNvPr>
          <p:cNvSpPr/>
          <p:nvPr/>
        </p:nvSpPr>
        <p:spPr bwMode="white">
          <a:xfrm>
            <a:off x="6661178" y="5837187"/>
            <a:ext cx="1223065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B48F75-2FB6-637C-70DE-411645DC0B43}"/>
              </a:ext>
            </a:extLst>
          </p:cNvPr>
          <p:cNvSpPr/>
          <p:nvPr/>
        </p:nvSpPr>
        <p:spPr bwMode="white">
          <a:xfrm>
            <a:off x="8602688" y="5837187"/>
            <a:ext cx="1479652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51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5AD92-EB7C-D136-9513-F27C116EA3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92699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476D47-1180-BA41-AAA8-2EA8E37C01DB}"/>
              </a:ext>
            </a:extLst>
          </p:cNvPr>
          <p:cNvSpPr/>
          <p:nvPr/>
        </p:nvSpPr>
        <p:spPr bwMode="white">
          <a:xfrm>
            <a:off x="2026648" y="4629248"/>
            <a:ext cx="3981004" cy="35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B024B9-4BA0-7DE9-0F35-96717D416558}"/>
              </a:ext>
            </a:extLst>
          </p:cNvPr>
          <p:cNvSpPr/>
          <p:nvPr/>
        </p:nvSpPr>
        <p:spPr bwMode="white">
          <a:xfrm>
            <a:off x="2042997" y="5365817"/>
            <a:ext cx="1209833" cy="3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480228-26F8-2174-47A1-A2D377B7D1B8}"/>
              </a:ext>
            </a:extLst>
          </p:cNvPr>
          <p:cNvSpPr/>
          <p:nvPr/>
        </p:nvSpPr>
        <p:spPr bwMode="white">
          <a:xfrm>
            <a:off x="3637034" y="5349449"/>
            <a:ext cx="400552" cy="3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FCC6C3-3BBC-FB01-E594-6DF801079F2A}"/>
              </a:ext>
            </a:extLst>
          </p:cNvPr>
          <p:cNvSpPr/>
          <p:nvPr/>
        </p:nvSpPr>
        <p:spPr bwMode="white">
          <a:xfrm>
            <a:off x="2051171" y="6045097"/>
            <a:ext cx="5542343" cy="37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60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B4C53-B189-A004-948B-8D77164451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00" y="867290"/>
            <a:ext cx="10658384" cy="4602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4031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2C6E4-CBE3-B8E6-29A7-E517A37456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5608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EC3314-1200-B6D9-EB96-3B213CAE65E9}"/>
              </a:ext>
            </a:extLst>
          </p:cNvPr>
          <p:cNvSpPr/>
          <p:nvPr/>
        </p:nvSpPr>
        <p:spPr bwMode="white">
          <a:xfrm>
            <a:off x="2051921" y="3624189"/>
            <a:ext cx="5196605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DAA522-895B-09F1-8A53-10A343154730}"/>
              </a:ext>
            </a:extLst>
          </p:cNvPr>
          <p:cNvSpPr/>
          <p:nvPr/>
        </p:nvSpPr>
        <p:spPr bwMode="white">
          <a:xfrm>
            <a:off x="1604901" y="4471789"/>
            <a:ext cx="1788079" cy="3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0E0E0F-3AB9-D1A9-05E6-A6F113B284F8}"/>
              </a:ext>
            </a:extLst>
          </p:cNvPr>
          <p:cNvSpPr/>
          <p:nvPr/>
        </p:nvSpPr>
        <p:spPr bwMode="white">
          <a:xfrm>
            <a:off x="1604901" y="5282132"/>
            <a:ext cx="2114031" cy="34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DD9BB3-C9A6-CF0F-6FFA-FF5CFF73C325}"/>
              </a:ext>
            </a:extLst>
          </p:cNvPr>
          <p:cNvSpPr/>
          <p:nvPr/>
        </p:nvSpPr>
        <p:spPr bwMode="white">
          <a:xfrm>
            <a:off x="1576963" y="6055218"/>
            <a:ext cx="5023093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82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0641C-0C0D-9835-2832-B1138386DF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528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B14E31-CD65-710D-67D2-612AC5ADE19C}"/>
              </a:ext>
            </a:extLst>
          </p:cNvPr>
          <p:cNvSpPr/>
          <p:nvPr/>
        </p:nvSpPr>
        <p:spPr bwMode="white">
          <a:xfrm>
            <a:off x="2165542" y="2887594"/>
            <a:ext cx="7362241" cy="42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E405DE-869C-09E2-B610-1D3E7257F66F}"/>
              </a:ext>
            </a:extLst>
          </p:cNvPr>
          <p:cNvSpPr/>
          <p:nvPr/>
        </p:nvSpPr>
        <p:spPr bwMode="white">
          <a:xfrm>
            <a:off x="1717924" y="3765180"/>
            <a:ext cx="2771428" cy="35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A4CD65-A245-A0A6-E47D-2DF898065F67}"/>
              </a:ext>
            </a:extLst>
          </p:cNvPr>
          <p:cNvSpPr/>
          <p:nvPr/>
        </p:nvSpPr>
        <p:spPr bwMode="white">
          <a:xfrm>
            <a:off x="1717924" y="4595072"/>
            <a:ext cx="2723809" cy="35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89C793-7579-8844-E865-6515D6CB1F38}"/>
              </a:ext>
            </a:extLst>
          </p:cNvPr>
          <p:cNvSpPr/>
          <p:nvPr/>
        </p:nvSpPr>
        <p:spPr bwMode="white">
          <a:xfrm>
            <a:off x="1698876" y="5386808"/>
            <a:ext cx="5092604" cy="42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22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0B540-22ED-E93C-EC21-FFAF8F9C8E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4160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D23A23-9550-C576-68DC-B54F7FF99D97}"/>
              </a:ext>
            </a:extLst>
          </p:cNvPr>
          <p:cNvSpPr/>
          <p:nvPr/>
        </p:nvSpPr>
        <p:spPr bwMode="white">
          <a:xfrm>
            <a:off x="1977121" y="3249876"/>
            <a:ext cx="5065093" cy="104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0D6103-BE31-F26D-F535-64267E1AFC32}"/>
              </a:ext>
            </a:extLst>
          </p:cNvPr>
          <p:cNvSpPr/>
          <p:nvPr/>
        </p:nvSpPr>
        <p:spPr bwMode="white">
          <a:xfrm>
            <a:off x="1993727" y="4671162"/>
            <a:ext cx="1785238" cy="2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2ADA9C-0CC2-4B66-F1AD-3B1F483BEB31}"/>
              </a:ext>
            </a:extLst>
          </p:cNvPr>
          <p:cNvSpPr/>
          <p:nvPr/>
        </p:nvSpPr>
        <p:spPr bwMode="white">
          <a:xfrm>
            <a:off x="1993727" y="5336092"/>
            <a:ext cx="2017734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B559FA-550A-A29F-4686-5795950602FF}"/>
              </a:ext>
            </a:extLst>
          </p:cNvPr>
          <p:cNvSpPr/>
          <p:nvPr/>
        </p:nvSpPr>
        <p:spPr bwMode="white">
          <a:xfrm>
            <a:off x="1977121" y="6025956"/>
            <a:ext cx="7359239" cy="4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44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F1CD1-C008-E54F-1F32-9213FAE011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85510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696CFB-B4D8-1D88-A978-BD75842C2E29}"/>
              </a:ext>
            </a:extLst>
          </p:cNvPr>
          <p:cNvSpPr/>
          <p:nvPr/>
        </p:nvSpPr>
        <p:spPr bwMode="white">
          <a:xfrm>
            <a:off x="2440257" y="3728873"/>
            <a:ext cx="3604408" cy="29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F7EFAD-4C23-BCD5-8A1A-28DB4A176444}"/>
              </a:ext>
            </a:extLst>
          </p:cNvPr>
          <p:cNvSpPr/>
          <p:nvPr/>
        </p:nvSpPr>
        <p:spPr bwMode="white">
          <a:xfrm>
            <a:off x="2123552" y="4392606"/>
            <a:ext cx="1621229" cy="24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6BF297-5F46-24F5-24F7-5D826CA35D1F}"/>
              </a:ext>
            </a:extLst>
          </p:cNvPr>
          <p:cNvSpPr/>
          <p:nvPr/>
        </p:nvSpPr>
        <p:spPr bwMode="white">
          <a:xfrm>
            <a:off x="2123552" y="4988457"/>
            <a:ext cx="1930394" cy="30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39470D-4F26-8685-5F49-4034AAF21C93}"/>
              </a:ext>
            </a:extLst>
          </p:cNvPr>
          <p:cNvSpPr/>
          <p:nvPr/>
        </p:nvSpPr>
        <p:spPr bwMode="white">
          <a:xfrm>
            <a:off x="2100930" y="5622020"/>
            <a:ext cx="4715150" cy="104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11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F1BE4-C1F2-8669-9CC6-B3F9A061D5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64704"/>
            <a:ext cx="8850806" cy="5419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D6D5B44-5CAF-1FD3-A1FC-CF441ABF5F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304" y="3284984"/>
            <a:ext cx="3175358" cy="331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088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</Words>
  <Application>Microsoft Office PowerPoint</Application>
  <PresentationFormat>宽屏</PresentationFormat>
  <Paragraphs>3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2024-08-06T12:20:41Z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