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6C70CF-D624-CB2C-8C17-A3159BEB4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05137"/>
            <a:ext cx="71056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E7BBB-26E0-E9DD-DC09-028756A0E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601072" cy="453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D5FC53-F494-3E24-B1C1-33EBEA9B7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57892"/>
            <a:ext cx="3168352" cy="235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2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53626-FE6B-484A-62A6-5210A934E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57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4A5CC-CE81-2354-2E3C-01E2A37E1957}"/>
              </a:ext>
            </a:extLst>
          </p:cNvPr>
          <p:cNvSpPr/>
          <p:nvPr/>
        </p:nvSpPr>
        <p:spPr bwMode="white">
          <a:xfrm>
            <a:off x="1089352" y="1060030"/>
            <a:ext cx="2965824" cy="8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56DC7-75DC-C144-5ECA-77CA79159638}"/>
              </a:ext>
            </a:extLst>
          </p:cNvPr>
          <p:cNvSpPr/>
          <p:nvPr/>
        </p:nvSpPr>
        <p:spPr bwMode="white">
          <a:xfrm>
            <a:off x="1089352" y="2327074"/>
            <a:ext cx="2600000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33364C-7601-0CB3-5E3F-121E906FE848}"/>
              </a:ext>
            </a:extLst>
          </p:cNvPr>
          <p:cNvSpPr/>
          <p:nvPr/>
        </p:nvSpPr>
        <p:spPr bwMode="white">
          <a:xfrm>
            <a:off x="1089352" y="3149680"/>
            <a:ext cx="4045944" cy="8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80E8E3-7491-8141-B60B-CD02AC56044C}"/>
              </a:ext>
            </a:extLst>
          </p:cNvPr>
          <p:cNvSpPr/>
          <p:nvPr/>
        </p:nvSpPr>
        <p:spPr bwMode="white">
          <a:xfrm>
            <a:off x="1089352" y="4403884"/>
            <a:ext cx="2600000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68585F-777E-149C-0338-1EBAED6C7452}"/>
              </a:ext>
            </a:extLst>
          </p:cNvPr>
          <p:cNvSpPr/>
          <p:nvPr/>
        </p:nvSpPr>
        <p:spPr bwMode="white">
          <a:xfrm>
            <a:off x="1089352" y="5194596"/>
            <a:ext cx="5558112" cy="36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CA6E1A-FFD1-D1BF-5704-8C358C00086E}"/>
              </a:ext>
            </a:extLst>
          </p:cNvPr>
          <p:cNvSpPr/>
          <p:nvPr/>
        </p:nvSpPr>
        <p:spPr bwMode="white">
          <a:xfrm>
            <a:off x="1089352" y="5937675"/>
            <a:ext cx="6206184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0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E7C27-620A-0AF8-B78A-1707E1E2B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90256"/>
            <a:ext cx="10321152" cy="311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2E02A-32F8-2AB4-62E3-47BA0F121482}"/>
              </a:ext>
            </a:extLst>
          </p:cNvPr>
          <p:cNvSpPr/>
          <p:nvPr/>
        </p:nvSpPr>
        <p:spPr bwMode="white">
          <a:xfrm>
            <a:off x="2567608" y="1124744"/>
            <a:ext cx="8136904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D2A82F-01B2-5894-AC6C-F8CA93E13F13}"/>
              </a:ext>
            </a:extLst>
          </p:cNvPr>
          <p:cNvSpPr/>
          <p:nvPr/>
        </p:nvSpPr>
        <p:spPr bwMode="white">
          <a:xfrm>
            <a:off x="1487488" y="1916832"/>
            <a:ext cx="9001000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9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DB782-D659-1078-25E8-736342F2C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F37E72-DC46-A7F6-7485-E02473B0C121}"/>
              </a:ext>
            </a:extLst>
          </p:cNvPr>
          <p:cNvSpPr/>
          <p:nvPr/>
        </p:nvSpPr>
        <p:spPr bwMode="white">
          <a:xfrm>
            <a:off x="8967619" y="4343911"/>
            <a:ext cx="1057142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8CDC9-7704-CF65-C63E-7930EB97A261}"/>
              </a:ext>
            </a:extLst>
          </p:cNvPr>
          <p:cNvSpPr/>
          <p:nvPr/>
        </p:nvSpPr>
        <p:spPr bwMode="white">
          <a:xfrm>
            <a:off x="9224761" y="5239564"/>
            <a:ext cx="1371428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3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5CB3A-392F-72CC-ADF8-F19B967C3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279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CA2B8-CE0E-7625-0F2D-DD73102E27F9}"/>
              </a:ext>
            </a:extLst>
          </p:cNvPr>
          <p:cNvSpPr/>
          <p:nvPr/>
        </p:nvSpPr>
        <p:spPr bwMode="white">
          <a:xfrm>
            <a:off x="4680987" y="2067688"/>
            <a:ext cx="295238" cy="35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34B382-4C96-586B-50A7-C6D54EF3EB84}"/>
              </a:ext>
            </a:extLst>
          </p:cNvPr>
          <p:cNvSpPr/>
          <p:nvPr/>
        </p:nvSpPr>
        <p:spPr bwMode="white">
          <a:xfrm>
            <a:off x="3109559" y="2964679"/>
            <a:ext cx="1342857" cy="3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8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4699D-142E-EE7B-7979-B70BB9B75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A86E8-D400-0CA4-715F-38F5D9929232}"/>
              </a:ext>
            </a:extLst>
          </p:cNvPr>
          <p:cNvSpPr/>
          <p:nvPr/>
        </p:nvSpPr>
        <p:spPr bwMode="white">
          <a:xfrm>
            <a:off x="2881904" y="3868297"/>
            <a:ext cx="409523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8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3E3E7-FE05-1420-C818-DD6448CB5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56" y="908720"/>
            <a:ext cx="10800000" cy="362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544CC-E8D5-0208-FBF1-908B4E4E0C7D}"/>
              </a:ext>
            </a:extLst>
          </p:cNvPr>
          <p:cNvSpPr/>
          <p:nvPr/>
        </p:nvSpPr>
        <p:spPr bwMode="white">
          <a:xfrm>
            <a:off x="6730960" y="2101517"/>
            <a:ext cx="352380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04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DD67E-EC1D-8109-D163-610A721EA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491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375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21FEC-80AA-19A4-83A9-BB67DE387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8D7C0-3676-34C8-6CB4-A046FED05712}"/>
              </a:ext>
            </a:extLst>
          </p:cNvPr>
          <p:cNvSpPr/>
          <p:nvPr/>
        </p:nvSpPr>
        <p:spPr bwMode="white">
          <a:xfrm>
            <a:off x="681904" y="1132802"/>
            <a:ext cx="1525664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AD64C-653F-01D4-9E8C-7B1A90866F97}"/>
              </a:ext>
            </a:extLst>
          </p:cNvPr>
          <p:cNvSpPr/>
          <p:nvPr/>
        </p:nvSpPr>
        <p:spPr bwMode="white">
          <a:xfrm>
            <a:off x="1158095" y="1980538"/>
            <a:ext cx="7818225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24F391-6AB4-7BC5-8381-DC3A9C6B4573}"/>
              </a:ext>
            </a:extLst>
          </p:cNvPr>
          <p:cNvSpPr/>
          <p:nvPr/>
        </p:nvSpPr>
        <p:spPr bwMode="white">
          <a:xfrm>
            <a:off x="681904" y="2790172"/>
            <a:ext cx="1885714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03888C-D9F2-0EFF-3A95-F94600DE1289}"/>
              </a:ext>
            </a:extLst>
          </p:cNvPr>
          <p:cNvSpPr/>
          <p:nvPr/>
        </p:nvSpPr>
        <p:spPr bwMode="white">
          <a:xfrm>
            <a:off x="1158094" y="3618858"/>
            <a:ext cx="7602201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75E58F-7AE9-795C-D1C7-97CF1689815E}"/>
              </a:ext>
            </a:extLst>
          </p:cNvPr>
          <p:cNvSpPr/>
          <p:nvPr/>
        </p:nvSpPr>
        <p:spPr bwMode="white">
          <a:xfrm>
            <a:off x="681904" y="4447543"/>
            <a:ext cx="5990160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7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53589-A2BF-0102-2B7C-2CA896B3B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551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04D58-C1DC-C6A0-6C88-8E8F99D2EB09}"/>
              </a:ext>
            </a:extLst>
          </p:cNvPr>
          <p:cNvSpPr/>
          <p:nvPr/>
        </p:nvSpPr>
        <p:spPr bwMode="white">
          <a:xfrm>
            <a:off x="1997617" y="1808089"/>
            <a:ext cx="3335142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E8B612-31B4-106C-1E41-3DB07C45F60E}"/>
              </a:ext>
            </a:extLst>
          </p:cNvPr>
          <p:cNvSpPr/>
          <p:nvPr/>
        </p:nvSpPr>
        <p:spPr bwMode="white">
          <a:xfrm>
            <a:off x="2973146" y="2534285"/>
            <a:ext cx="2159504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7C7B90-EDDD-786C-45DE-D74A131E3E41}"/>
              </a:ext>
            </a:extLst>
          </p:cNvPr>
          <p:cNvSpPr/>
          <p:nvPr/>
        </p:nvSpPr>
        <p:spPr bwMode="white">
          <a:xfrm>
            <a:off x="2543008" y="3243786"/>
            <a:ext cx="1805884" cy="3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51323-CFC8-69B6-FC0D-75B2D5228401}"/>
              </a:ext>
            </a:extLst>
          </p:cNvPr>
          <p:cNvSpPr/>
          <p:nvPr/>
        </p:nvSpPr>
        <p:spPr bwMode="white">
          <a:xfrm>
            <a:off x="2581267" y="3953290"/>
            <a:ext cx="2201193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837FFA-3EE0-BCCD-01DE-3776D8258ECE}"/>
              </a:ext>
            </a:extLst>
          </p:cNvPr>
          <p:cNvSpPr/>
          <p:nvPr/>
        </p:nvSpPr>
        <p:spPr bwMode="white">
          <a:xfrm>
            <a:off x="1997617" y="4646098"/>
            <a:ext cx="4986037" cy="3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B936E4-2292-711C-30BA-C7168C25C125}"/>
              </a:ext>
            </a:extLst>
          </p:cNvPr>
          <p:cNvSpPr/>
          <p:nvPr/>
        </p:nvSpPr>
        <p:spPr bwMode="white">
          <a:xfrm>
            <a:off x="2581267" y="5388988"/>
            <a:ext cx="1959396" cy="29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7653CD-B743-4ACE-BA10-7AE147A65F96}"/>
              </a:ext>
            </a:extLst>
          </p:cNvPr>
          <p:cNvSpPr/>
          <p:nvPr/>
        </p:nvSpPr>
        <p:spPr bwMode="white">
          <a:xfrm>
            <a:off x="2581267" y="6081796"/>
            <a:ext cx="2359613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68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D4638-D438-331A-6C96-CD9DCA28E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68484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E3111-7556-FB99-8326-1D49831DD8B7}"/>
              </a:ext>
            </a:extLst>
          </p:cNvPr>
          <p:cNvSpPr/>
          <p:nvPr/>
        </p:nvSpPr>
        <p:spPr bwMode="white">
          <a:xfrm>
            <a:off x="2889997" y="3290273"/>
            <a:ext cx="2494188" cy="22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3D78F-A785-BF09-F103-A956E42137A7}"/>
              </a:ext>
            </a:extLst>
          </p:cNvPr>
          <p:cNvSpPr/>
          <p:nvPr/>
        </p:nvSpPr>
        <p:spPr bwMode="white">
          <a:xfrm>
            <a:off x="2889997" y="3828122"/>
            <a:ext cx="2300934" cy="19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C3379-9D58-2639-6F6B-43635058F29E}"/>
              </a:ext>
            </a:extLst>
          </p:cNvPr>
          <p:cNvSpPr/>
          <p:nvPr/>
        </p:nvSpPr>
        <p:spPr bwMode="white">
          <a:xfrm>
            <a:off x="3173839" y="4335756"/>
            <a:ext cx="2983364" cy="21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369B57-6CD0-F104-CE01-955F23D4B55E}"/>
              </a:ext>
            </a:extLst>
          </p:cNvPr>
          <p:cNvSpPr/>
          <p:nvPr/>
        </p:nvSpPr>
        <p:spPr bwMode="white">
          <a:xfrm>
            <a:off x="2908115" y="4855476"/>
            <a:ext cx="2131837" cy="21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875150-8BAF-E1C0-AB20-C84965B60B26}"/>
              </a:ext>
            </a:extLst>
          </p:cNvPr>
          <p:cNvSpPr/>
          <p:nvPr/>
        </p:nvSpPr>
        <p:spPr bwMode="white">
          <a:xfrm>
            <a:off x="2908115" y="5351023"/>
            <a:ext cx="1256153" cy="2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A3B083-01FE-F41C-2AB9-5D391809D7AB}"/>
              </a:ext>
            </a:extLst>
          </p:cNvPr>
          <p:cNvSpPr/>
          <p:nvPr/>
        </p:nvSpPr>
        <p:spPr bwMode="white">
          <a:xfrm>
            <a:off x="2896036" y="5852613"/>
            <a:ext cx="5827826" cy="85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40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2024-08-06T15:48:47Z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