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DBBF968-B61A-B711-5273-3A820B392B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32856"/>
            <a:ext cx="12192000" cy="19499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5BAC95-D907-9344-0F22-56B9825C99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620688"/>
            <a:ext cx="79877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297F1E-246C-9CC0-32C4-DDA35F71EA66}"/>
              </a:ext>
            </a:extLst>
          </p:cNvPr>
          <p:cNvSpPr/>
          <p:nvPr/>
        </p:nvSpPr>
        <p:spPr bwMode="white">
          <a:xfrm>
            <a:off x="2824294" y="5165905"/>
            <a:ext cx="3254286" cy="65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CF1F8A-BFB2-08F5-A246-9D3891E0E8E2}"/>
              </a:ext>
            </a:extLst>
          </p:cNvPr>
          <p:cNvSpPr/>
          <p:nvPr/>
        </p:nvSpPr>
        <p:spPr bwMode="white">
          <a:xfrm>
            <a:off x="2845425" y="6066022"/>
            <a:ext cx="4233389" cy="3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12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B41FD-F58D-EE24-D6C9-EF55FDBAD6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88178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713168-C05C-5A3E-54EE-250044772336}"/>
              </a:ext>
            </a:extLst>
          </p:cNvPr>
          <p:cNvSpPr/>
          <p:nvPr/>
        </p:nvSpPr>
        <p:spPr bwMode="white">
          <a:xfrm>
            <a:off x="6833250" y="5210473"/>
            <a:ext cx="435449" cy="28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717652-DC3A-5638-4916-E770EA3131F2}"/>
              </a:ext>
            </a:extLst>
          </p:cNvPr>
          <p:cNvSpPr/>
          <p:nvPr/>
        </p:nvSpPr>
        <p:spPr bwMode="white">
          <a:xfrm>
            <a:off x="8963844" y="5210473"/>
            <a:ext cx="435449" cy="28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1373B0-0A4A-B07F-1EEB-B54975C513DC}"/>
              </a:ext>
            </a:extLst>
          </p:cNvPr>
          <p:cNvSpPr/>
          <p:nvPr/>
        </p:nvSpPr>
        <p:spPr bwMode="white">
          <a:xfrm>
            <a:off x="5783505" y="6058765"/>
            <a:ext cx="435449" cy="28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D04CF4-C8B0-1B76-4971-4615925439C8}"/>
              </a:ext>
            </a:extLst>
          </p:cNvPr>
          <p:cNvSpPr/>
          <p:nvPr/>
        </p:nvSpPr>
        <p:spPr bwMode="white">
          <a:xfrm>
            <a:off x="7781909" y="6058765"/>
            <a:ext cx="660950" cy="30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95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DC8620-3179-73A4-9965-B7B4C9F6A1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320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99D3C3-A107-263F-404C-135E1D2524F2}"/>
              </a:ext>
            </a:extLst>
          </p:cNvPr>
          <p:cNvSpPr/>
          <p:nvPr/>
        </p:nvSpPr>
        <p:spPr bwMode="white">
          <a:xfrm>
            <a:off x="5546495" y="3428120"/>
            <a:ext cx="1172977" cy="37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5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AFE66B-DE2A-609F-90AF-FECB4EF94A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88657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2E4FF2-71AC-274E-F2C7-108A1F535419}"/>
              </a:ext>
            </a:extLst>
          </p:cNvPr>
          <p:cNvSpPr/>
          <p:nvPr/>
        </p:nvSpPr>
        <p:spPr bwMode="white">
          <a:xfrm>
            <a:off x="3133828" y="2406152"/>
            <a:ext cx="297089" cy="29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9EE55-7F23-B2A0-3336-BBA9139471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052736"/>
            <a:ext cx="10800000" cy="341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5592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AF7CD-C8D7-9F74-2951-6A74131B28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9730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D06151-B466-8122-7C7A-2EB4A143AB49}"/>
              </a:ext>
            </a:extLst>
          </p:cNvPr>
          <p:cNvSpPr/>
          <p:nvPr/>
        </p:nvSpPr>
        <p:spPr bwMode="white">
          <a:xfrm>
            <a:off x="5981142" y="5587392"/>
            <a:ext cx="870403" cy="3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833D83-EFDE-4A29-64D5-CC9BB38F3C62}"/>
              </a:ext>
            </a:extLst>
          </p:cNvPr>
          <p:cNvSpPr/>
          <p:nvPr/>
        </p:nvSpPr>
        <p:spPr bwMode="white">
          <a:xfrm>
            <a:off x="7381700" y="5587392"/>
            <a:ext cx="870402" cy="3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DBCF92-D3C5-E960-AD36-238809BB6DD8}"/>
              </a:ext>
            </a:extLst>
          </p:cNvPr>
          <p:cNvSpPr/>
          <p:nvPr/>
        </p:nvSpPr>
        <p:spPr bwMode="white">
          <a:xfrm>
            <a:off x="8813910" y="5587392"/>
            <a:ext cx="870403" cy="3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53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38A059-6160-DE9A-8FBD-F4ED00EDDF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638" y="764704"/>
            <a:ext cx="93327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86627C-3952-776C-054A-CB0AB9B97563}"/>
              </a:ext>
            </a:extLst>
          </p:cNvPr>
          <p:cNvSpPr/>
          <p:nvPr/>
        </p:nvSpPr>
        <p:spPr bwMode="white">
          <a:xfrm>
            <a:off x="1898742" y="2287255"/>
            <a:ext cx="7643200" cy="107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91556D-58CF-BC21-AA74-32E36C9B3995}"/>
              </a:ext>
            </a:extLst>
          </p:cNvPr>
          <p:cNvSpPr/>
          <p:nvPr/>
        </p:nvSpPr>
        <p:spPr bwMode="white">
          <a:xfrm>
            <a:off x="1890513" y="5562802"/>
            <a:ext cx="3020378" cy="35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276E39-6FFA-9FFE-B5B7-54C8C8B198FB}"/>
              </a:ext>
            </a:extLst>
          </p:cNvPr>
          <p:cNvSpPr/>
          <p:nvPr/>
        </p:nvSpPr>
        <p:spPr bwMode="white">
          <a:xfrm>
            <a:off x="1890513" y="6171823"/>
            <a:ext cx="6419333" cy="37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5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7F0FEB-E2C3-04DF-35BE-1EE00395A8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7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E81E52-2EE5-EDE5-06BF-E6BD415FE3EB}"/>
              </a:ext>
            </a:extLst>
          </p:cNvPr>
          <p:cNvSpPr/>
          <p:nvPr/>
        </p:nvSpPr>
        <p:spPr bwMode="white">
          <a:xfrm>
            <a:off x="1253333" y="3364425"/>
            <a:ext cx="3476190" cy="41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2AC21C-0D3D-7B73-BCCD-B3A1686923F4}"/>
              </a:ext>
            </a:extLst>
          </p:cNvPr>
          <p:cNvSpPr/>
          <p:nvPr/>
        </p:nvSpPr>
        <p:spPr bwMode="white">
          <a:xfrm>
            <a:off x="1262856" y="4089119"/>
            <a:ext cx="8865591" cy="114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617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B7CEE-140E-6D8D-6C30-4B711657EB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82116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7513D9-970D-5238-271A-20303E081CED}"/>
              </a:ext>
            </a:extLst>
          </p:cNvPr>
          <p:cNvSpPr/>
          <p:nvPr/>
        </p:nvSpPr>
        <p:spPr bwMode="white">
          <a:xfrm>
            <a:off x="2334319" y="4373818"/>
            <a:ext cx="1864873" cy="70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BB06FA-8B93-E739-9632-1A6E567B5842}"/>
              </a:ext>
            </a:extLst>
          </p:cNvPr>
          <p:cNvSpPr/>
          <p:nvPr/>
        </p:nvSpPr>
        <p:spPr bwMode="white">
          <a:xfrm>
            <a:off x="2341560" y="5372170"/>
            <a:ext cx="1137552" cy="61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4E8064-8FC0-6C89-DE57-4A7F32F224CB}"/>
              </a:ext>
            </a:extLst>
          </p:cNvPr>
          <p:cNvSpPr/>
          <p:nvPr/>
        </p:nvSpPr>
        <p:spPr bwMode="white">
          <a:xfrm>
            <a:off x="2348801" y="6248748"/>
            <a:ext cx="5793069" cy="31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32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2024-08-06T15:04:57Z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