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261E0F7-F523-4D24-A177-FB2760B07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990850"/>
            <a:ext cx="87534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6A648-9E98-DABB-E277-1776DDDC2C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541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A6882B-0C69-F04B-7F85-9CBA46338E3B}"/>
              </a:ext>
            </a:extLst>
          </p:cNvPr>
          <p:cNvSpPr/>
          <p:nvPr/>
        </p:nvSpPr>
        <p:spPr bwMode="white">
          <a:xfrm>
            <a:off x="1572401" y="3116292"/>
            <a:ext cx="3786773" cy="2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75C0AF-8C7A-265A-A1D6-EEB82A9CD7CE}"/>
              </a:ext>
            </a:extLst>
          </p:cNvPr>
          <p:cNvSpPr/>
          <p:nvPr/>
        </p:nvSpPr>
        <p:spPr bwMode="white">
          <a:xfrm>
            <a:off x="1572401" y="3743118"/>
            <a:ext cx="3786773" cy="2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6FFCF6-6AE3-2194-78A1-2B428DC90D2B}"/>
              </a:ext>
            </a:extLst>
          </p:cNvPr>
          <p:cNvSpPr/>
          <p:nvPr/>
        </p:nvSpPr>
        <p:spPr bwMode="white">
          <a:xfrm>
            <a:off x="1942026" y="4392600"/>
            <a:ext cx="3205933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D15C84-0A29-CA2B-9786-A20049C0C3B2}"/>
              </a:ext>
            </a:extLst>
          </p:cNvPr>
          <p:cNvSpPr/>
          <p:nvPr/>
        </p:nvSpPr>
        <p:spPr bwMode="white">
          <a:xfrm>
            <a:off x="1587487" y="5019427"/>
            <a:ext cx="1961277" cy="24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5149EC-294F-D59D-6A32-D7EAF9AEE292}"/>
              </a:ext>
            </a:extLst>
          </p:cNvPr>
          <p:cNvSpPr/>
          <p:nvPr/>
        </p:nvSpPr>
        <p:spPr bwMode="white">
          <a:xfrm>
            <a:off x="1587487" y="5600941"/>
            <a:ext cx="1403067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DB61C6-3704-D4C4-BA81-E69C7D273F66}"/>
              </a:ext>
            </a:extLst>
          </p:cNvPr>
          <p:cNvSpPr/>
          <p:nvPr/>
        </p:nvSpPr>
        <p:spPr bwMode="white">
          <a:xfrm>
            <a:off x="1572401" y="6227767"/>
            <a:ext cx="4883639" cy="32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19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E5780-911A-47DA-68A2-059FFDF0FE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5834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8594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261B79-B554-1114-270D-16FB4A8F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6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3F0419-EBA4-6124-BDCB-352549BBA7AC}"/>
              </a:ext>
            </a:extLst>
          </p:cNvPr>
          <p:cNvSpPr/>
          <p:nvPr/>
        </p:nvSpPr>
        <p:spPr bwMode="white">
          <a:xfrm>
            <a:off x="1205714" y="1095021"/>
            <a:ext cx="4704761" cy="3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4F8143-72AB-7EED-30C7-2F052F3DE211}"/>
              </a:ext>
            </a:extLst>
          </p:cNvPr>
          <p:cNvSpPr/>
          <p:nvPr/>
        </p:nvSpPr>
        <p:spPr bwMode="white">
          <a:xfrm>
            <a:off x="681904" y="1886552"/>
            <a:ext cx="2314285" cy="3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4F3F6B-A668-4716-17FB-697809508415}"/>
              </a:ext>
            </a:extLst>
          </p:cNvPr>
          <p:cNvSpPr/>
          <p:nvPr/>
        </p:nvSpPr>
        <p:spPr bwMode="white">
          <a:xfrm>
            <a:off x="681904" y="2620865"/>
            <a:ext cx="1390476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164FA6-626E-0DEA-861C-8248C079269A}"/>
              </a:ext>
            </a:extLst>
          </p:cNvPr>
          <p:cNvSpPr/>
          <p:nvPr/>
        </p:nvSpPr>
        <p:spPr bwMode="white">
          <a:xfrm>
            <a:off x="681904" y="3402858"/>
            <a:ext cx="9374536" cy="132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782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8089D-B685-10AB-DE28-53B274579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32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01C81D-CA1E-78B1-B8DA-E7C186D7F533}"/>
              </a:ext>
            </a:extLst>
          </p:cNvPr>
          <p:cNvSpPr/>
          <p:nvPr/>
        </p:nvSpPr>
        <p:spPr bwMode="white">
          <a:xfrm>
            <a:off x="3026406" y="4350698"/>
            <a:ext cx="522026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A1DF66-2BFF-ACE8-414E-148C6543FB8C}"/>
              </a:ext>
            </a:extLst>
          </p:cNvPr>
          <p:cNvSpPr/>
          <p:nvPr/>
        </p:nvSpPr>
        <p:spPr bwMode="white">
          <a:xfrm>
            <a:off x="8968013" y="4350698"/>
            <a:ext cx="730836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F24DDA-B4E6-6829-302A-1570722A50C0}"/>
              </a:ext>
            </a:extLst>
          </p:cNvPr>
          <p:cNvSpPr/>
          <p:nvPr/>
        </p:nvSpPr>
        <p:spPr bwMode="white">
          <a:xfrm>
            <a:off x="6310425" y="5243241"/>
            <a:ext cx="559991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B0E6E4-9A15-608B-0B2A-F9209B84BDD9}"/>
              </a:ext>
            </a:extLst>
          </p:cNvPr>
          <p:cNvSpPr/>
          <p:nvPr/>
        </p:nvSpPr>
        <p:spPr bwMode="white">
          <a:xfrm>
            <a:off x="3605380" y="6145280"/>
            <a:ext cx="550500" cy="3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019F0-BB65-39DF-9DE9-86986F7FFD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44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B01609-FF50-CFCE-0BD5-F455F6484FF4}"/>
              </a:ext>
            </a:extLst>
          </p:cNvPr>
          <p:cNvSpPr/>
          <p:nvPr/>
        </p:nvSpPr>
        <p:spPr bwMode="white">
          <a:xfrm>
            <a:off x="8097717" y="2964089"/>
            <a:ext cx="561904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08AAE2-5E26-9CA3-6320-AA351D8F8416}"/>
              </a:ext>
            </a:extLst>
          </p:cNvPr>
          <p:cNvSpPr/>
          <p:nvPr/>
        </p:nvSpPr>
        <p:spPr bwMode="white">
          <a:xfrm>
            <a:off x="2840574" y="5644775"/>
            <a:ext cx="552380" cy="36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0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604A3-34EC-AE42-AB9C-D892087906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5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8185FE-E4EA-4A17-06D4-D15D7CA9B655}"/>
              </a:ext>
            </a:extLst>
          </p:cNvPr>
          <p:cNvSpPr/>
          <p:nvPr/>
        </p:nvSpPr>
        <p:spPr bwMode="white">
          <a:xfrm>
            <a:off x="2329523" y="2973979"/>
            <a:ext cx="3457142" cy="41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7DDA5E-E2D5-EC72-7C47-77F6702DDA4D}"/>
              </a:ext>
            </a:extLst>
          </p:cNvPr>
          <p:cNvSpPr/>
          <p:nvPr/>
        </p:nvSpPr>
        <p:spPr bwMode="white">
          <a:xfrm>
            <a:off x="2358095" y="3743616"/>
            <a:ext cx="3457142" cy="47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95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2925A-6BA0-9FDC-1E00-8C7898A283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5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317A96-B91C-A98F-0988-146237BE980A}"/>
              </a:ext>
            </a:extLst>
          </p:cNvPr>
          <p:cNvSpPr/>
          <p:nvPr/>
        </p:nvSpPr>
        <p:spPr bwMode="white">
          <a:xfrm>
            <a:off x="1777142" y="2859661"/>
            <a:ext cx="3895238" cy="34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C8A93C-3056-7DAA-D0D7-32F0F915B084}"/>
              </a:ext>
            </a:extLst>
          </p:cNvPr>
          <p:cNvSpPr/>
          <p:nvPr/>
        </p:nvSpPr>
        <p:spPr bwMode="white">
          <a:xfrm>
            <a:off x="1329523" y="3699034"/>
            <a:ext cx="2514285" cy="32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B16F81-89D1-7839-33CE-86C34BF550E8}"/>
              </a:ext>
            </a:extLst>
          </p:cNvPr>
          <p:cNvSpPr/>
          <p:nvPr/>
        </p:nvSpPr>
        <p:spPr bwMode="white">
          <a:xfrm>
            <a:off x="1329523" y="4471638"/>
            <a:ext cx="1333333" cy="4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08CECB-30E7-6DBD-C77F-48BD5F7E43C1}"/>
              </a:ext>
            </a:extLst>
          </p:cNvPr>
          <p:cNvSpPr/>
          <p:nvPr/>
        </p:nvSpPr>
        <p:spPr bwMode="white">
          <a:xfrm>
            <a:off x="1300952" y="5291933"/>
            <a:ext cx="3498904" cy="4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6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7B113-5790-4D07-A181-7BF0C1F8DA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16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C9180B-CA1D-0DF0-A5E9-93C621DEA4BC}"/>
              </a:ext>
            </a:extLst>
          </p:cNvPr>
          <p:cNvSpPr/>
          <p:nvPr/>
        </p:nvSpPr>
        <p:spPr bwMode="white">
          <a:xfrm>
            <a:off x="1664772" y="3683942"/>
            <a:ext cx="3311291" cy="34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3478F0-B69A-79D3-09DC-B69A62E6B8C7}"/>
              </a:ext>
            </a:extLst>
          </p:cNvPr>
          <p:cNvSpPr/>
          <p:nvPr/>
        </p:nvSpPr>
        <p:spPr bwMode="white">
          <a:xfrm>
            <a:off x="1279525" y="4510421"/>
            <a:ext cx="2421553" cy="31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335CF3-A690-4CF1-A8BE-DA04358908E5}"/>
              </a:ext>
            </a:extLst>
          </p:cNvPr>
          <p:cNvSpPr/>
          <p:nvPr/>
        </p:nvSpPr>
        <p:spPr bwMode="white">
          <a:xfrm>
            <a:off x="1279525" y="5254252"/>
            <a:ext cx="1293329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47A424-34D0-67EF-1FCD-4B5EFE9AC97B}"/>
              </a:ext>
            </a:extLst>
          </p:cNvPr>
          <p:cNvSpPr/>
          <p:nvPr/>
        </p:nvSpPr>
        <p:spPr bwMode="white">
          <a:xfrm>
            <a:off x="1261180" y="6043999"/>
            <a:ext cx="3394660" cy="42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911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5323A-33FF-35AB-CCB0-B4202F8229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FBF6B5-7E10-7E79-856F-8CFBA86D3A59}"/>
              </a:ext>
            </a:extLst>
          </p:cNvPr>
          <p:cNvSpPr/>
          <p:nvPr/>
        </p:nvSpPr>
        <p:spPr bwMode="white">
          <a:xfrm>
            <a:off x="3605714" y="4815082"/>
            <a:ext cx="552380" cy="34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22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D692D-EC7E-BD5E-3E32-501F81829E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936" y="836712"/>
            <a:ext cx="10800000" cy="5546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25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BDAE2-E06E-48C2-28D7-3764C8302E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5946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21F47-0DEF-0653-D408-FCC041AED382}"/>
              </a:ext>
            </a:extLst>
          </p:cNvPr>
          <p:cNvSpPr/>
          <p:nvPr/>
        </p:nvSpPr>
        <p:spPr bwMode="white">
          <a:xfrm>
            <a:off x="1597660" y="3965431"/>
            <a:ext cx="3646660" cy="36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33E4FF-EB08-3A79-29F5-E45A7AE6FC5D}"/>
              </a:ext>
            </a:extLst>
          </p:cNvPr>
          <p:cNvSpPr/>
          <p:nvPr/>
        </p:nvSpPr>
        <p:spPr bwMode="white">
          <a:xfrm>
            <a:off x="1597660" y="4668236"/>
            <a:ext cx="4044324" cy="36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B4683F-FD9C-0894-ABA3-5116AB29EEB4}"/>
              </a:ext>
            </a:extLst>
          </p:cNvPr>
          <p:cNvSpPr/>
          <p:nvPr/>
        </p:nvSpPr>
        <p:spPr bwMode="white">
          <a:xfrm>
            <a:off x="1597660" y="5362574"/>
            <a:ext cx="2445208" cy="36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EF1184-2393-7D85-7D49-1CCDDE461197}"/>
              </a:ext>
            </a:extLst>
          </p:cNvPr>
          <p:cNvSpPr/>
          <p:nvPr/>
        </p:nvSpPr>
        <p:spPr bwMode="white">
          <a:xfrm>
            <a:off x="1462888" y="6065379"/>
            <a:ext cx="4940579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923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