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26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2AB9A-B545-8CFA-B848-E8E1F04FF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780928"/>
            <a:ext cx="1080000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AC4BE-E5F9-28E4-5478-B17FDC281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7AA38-C053-00BD-D129-8F714515055B}"/>
              </a:ext>
            </a:extLst>
          </p:cNvPr>
          <p:cNvSpPr/>
          <p:nvPr/>
        </p:nvSpPr>
        <p:spPr bwMode="white">
          <a:xfrm>
            <a:off x="1129523" y="4453463"/>
            <a:ext cx="3485714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86F98-960B-6BA1-951A-9FC437B19D50}"/>
              </a:ext>
            </a:extLst>
          </p:cNvPr>
          <p:cNvSpPr/>
          <p:nvPr/>
        </p:nvSpPr>
        <p:spPr bwMode="white">
          <a:xfrm>
            <a:off x="5310476" y="4453463"/>
            <a:ext cx="3380952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1835F-A9DF-7FFF-482C-954D915FC8CB}"/>
              </a:ext>
            </a:extLst>
          </p:cNvPr>
          <p:cNvSpPr/>
          <p:nvPr/>
        </p:nvSpPr>
        <p:spPr bwMode="white">
          <a:xfrm>
            <a:off x="1120000" y="4901875"/>
            <a:ext cx="5048008" cy="2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4BA2CA-3B6D-7CD6-A457-2A2400CE198A}"/>
              </a:ext>
            </a:extLst>
          </p:cNvPr>
          <p:cNvSpPr/>
          <p:nvPr/>
        </p:nvSpPr>
        <p:spPr bwMode="white">
          <a:xfrm>
            <a:off x="1139047" y="5331207"/>
            <a:ext cx="6829161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C2884E-17B8-2119-B4D7-1E33BC5E7948}"/>
              </a:ext>
            </a:extLst>
          </p:cNvPr>
          <p:cNvSpPr/>
          <p:nvPr/>
        </p:nvSpPr>
        <p:spPr bwMode="white">
          <a:xfrm>
            <a:off x="1139047" y="5760538"/>
            <a:ext cx="3304761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0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1119E-1228-1842-6A29-31853F94C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8B011-6471-4B87-F301-95215D48F223}"/>
              </a:ext>
            </a:extLst>
          </p:cNvPr>
          <p:cNvSpPr/>
          <p:nvPr/>
        </p:nvSpPr>
        <p:spPr bwMode="white">
          <a:xfrm>
            <a:off x="1348570" y="2841197"/>
            <a:ext cx="1579077" cy="4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C636B7-4B02-89C0-8395-EF7474910024}"/>
              </a:ext>
            </a:extLst>
          </p:cNvPr>
          <p:cNvSpPr/>
          <p:nvPr/>
        </p:nvSpPr>
        <p:spPr bwMode="white">
          <a:xfrm>
            <a:off x="4767619" y="2841197"/>
            <a:ext cx="1495238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F8C3DD-D948-4A4C-52F3-59A30F18A167}"/>
              </a:ext>
            </a:extLst>
          </p:cNvPr>
          <p:cNvSpPr/>
          <p:nvPr/>
        </p:nvSpPr>
        <p:spPr bwMode="white">
          <a:xfrm>
            <a:off x="1139047" y="3499541"/>
            <a:ext cx="1212537" cy="46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6CB222-914D-64CA-BC74-C490985F73FD}"/>
              </a:ext>
            </a:extLst>
          </p:cNvPr>
          <p:cNvSpPr/>
          <p:nvPr/>
        </p:nvSpPr>
        <p:spPr bwMode="white">
          <a:xfrm>
            <a:off x="4558095" y="3499541"/>
            <a:ext cx="1249873" cy="46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F41962-7FA1-7FF1-0B5C-524CB97CF51D}"/>
              </a:ext>
            </a:extLst>
          </p:cNvPr>
          <p:cNvSpPr/>
          <p:nvPr/>
        </p:nvSpPr>
        <p:spPr bwMode="white">
          <a:xfrm>
            <a:off x="1139047" y="4157886"/>
            <a:ext cx="1114285" cy="1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C1106D-F2A4-C2E7-6FB5-E08F143AC04E}"/>
              </a:ext>
            </a:extLst>
          </p:cNvPr>
          <p:cNvSpPr/>
          <p:nvPr/>
        </p:nvSpPr>
        <p:spPr bwMode="white">
          <a:xfrm>
            <a:off x="4558095" y="4157886"/>
            <a:ext cx="1114285" cy="1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1D45BF-3FD3-29CD-5F57-FE38EF4751E8}"/>
              </a:ext>
            </a:extLst>
          </p:cNvPr>
          <p:cNvSpPr/>
          <p:nvPr/>
        </p:nvSpPr>
        <p:spPr bwMode="white">
          <a:xfrm>
            <a:off x="1110477" y="4539535"/>
            <a:ext cx="2609259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1D45BF-3FD3-29CD-5F57-FE38EF4751E8}"/>
              </a:ext>
            </a:extLst>
          </p:cNvPr>
          <p:cNvSpPr/>
          <p:nvPr/>
        </p:nvSpPr>
        <p:spPr bwMode="white">
          <a:xfrm>
            <a:off x="3719736" y="4539535"/>
            <a:ext cx="2609259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963D1-F1BC-6F55-DE67-E963667910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AF4FA-F2F0-4429-AE93-19876C911AAA}"/>
              </a:ext>
            </a:extLst>
          </p:cNvPr>
          <p:cNvSpPr/>
          <p:nvPr/>
        </p:nvSpPr>
        <p:spPr bwMode="white">
          <a:xfrm>
            <a:off x="1339047" y="1772415"/>
            <a:ext cx="1971428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9C522-33A7-01E8-42BC-7EB0FECEA84C}"/>
              </a:ext>
            </a:extLst>
          </p:cNvPr>
          <p:cNvSpPr/>
          <p:nvPr/>
        </p:nvSpPr>
        <p:spPr bwMode="white">
          <a:xfrm>
            <a:off x="1148571" y="2201696"/>
            <a:ext cx="2161904" cy="1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AB65B0-50BD-3191-0AC0-3B7E028F724B}"/>
              </a:ext>
            </a:extLst>
          </p:cNvPr>
          <p:cNvSpPr/>
          <p:nvPr/>
        </p:nvSpPr>
        <p:spPr bwMode="white">
          <a:xfrm>
            <a:off x="1148571" y="2592818"/>
            <a:ext cx="1180952" cy="1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82897-B4BA-CC75-FA40-747BD8AE4DCF}"/>
              </a:ext>
            </a:extLst>
          </p:cNvPr>
          <p:cNvSpPr/>
          <p:nvPr/>
        </p:nvSpPr>
        <p:spPr bwMode="white">
          <a:xfrm>
            <a:off x="1120000" y="2983940"/>
            <a:ext cx="1238095" cy="1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8B2F8A-B6C5-4004-F696-FE8AC8CCFFCB}"/>
              </a:ext>
            </a:extLst>
          </p:cNvPr>
          <p:cNvSpPr/>
          <p:nvPr/>
        </p:nvSpPr>
        <p:spPr bwMode="white">
          <a:xfrm>
            <a:off x="1110476" y="3355983"/>
            <a:ext cx="3619047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3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324C6-6D1F-CC95-47C4-28E905FB1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6F434-8AA9-C631-F57A-AAC4A01CD1E1}"/>
              </a:ext>
            </a:extLst>
          </p:cNvPr>
          <p:cNvSpPr/>
          <p:nvPr/>
        </p:nvSpPr>
        <p:spPr bwMode="white">
          <a:xfrm>
            <a:off x="1348571" y="2134166"/>
            <a:ext cx="1847619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74BC5-2DF2-BF1C-51DD-93DE122C6933}"/>
              </a:ext>
            </a:extLst>
          </p:cNvPr>
          <p:cNvSpPr/>
          <p:nvPr/>
        </p:nvSpPr>
        <p:spPr bwMode="white">
          <a:xfrm>
            <a:off x="1139047" y="2792016"/>
            <a:ext cx="971428" cy="1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AD429-544C-D569-6BAF-052711E0029C}"/>
              </a:ext>
            </a:extLst>
          </p:cNvPr>
          <p:cNvSpPr/>
          <p:nvPr/>
        </p:nvSpPr>
        <p:spPr bwMode="white">
          <a:xfrm>
            <a:off x="1139047" y="3173379"/>
            <a:ext cx="828571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C00B7B-8905-5780-0707-745FEB7EDACF}"/>
              </a:ext>
            </a:extLst>
          </p:cNvPr>
          <p:cNvSpPr/>
          <p:nvPr/>
        </p:nvSpPr>
        <p:spPr bwMode="white">
          <a:xfrm>
            <a:off x="1110476" y="3564275"/>
            <a:ext cx="4333333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8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7E085-C52F-CA2E-04B5-9DD9E43871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C9B36-BCE0-7978-A234-EDDA176BD785}"/>
              </a:ext>
            </a:extLst>
          </p:cNvPr>
          <p:cNvSpPr/>
          <p:nvPr/>
        </p:nvSpPr>
        <p:spPr bwMode="white">
          <a:xfrm>
            <a:off x="1320000" y="1840113"/>
            <a:ext cx="2390476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33770-F0B2-CD79-C2DD-5437767DF001}"/>
              </a:ext>
            </a:extLst>
          </p:cNvPr>
          <p:cNvSpPr/>
          <p:nvPr/>
        </p:nvSpPr>
        <p:spPr bwMode="white">
          <a:xfrm>
            <a:off x="1129523" y="2231591"/>
            <a:ext cx="2095238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3F0D19-3608-0BD8-7D0A-57211B78FC6F}"/>
              </a:ext>
            </a:extLst>
          </p:cNvPr>
          <p:cNvSpPr/>
          <p:nvPr/>
        </p:nvSpPr>
        <p:spPr bwMode="white">
          <a:xfrm>
            <a:off x="1129523" y="2632617"/>
            <a:ext cx="1771428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6B9882-2CFC-80F3-787F-4D526F9DC5DF}"/>
              </a:ext>
            </a:extLst>
          </p:cNvPr>
          <p:cNvSpPr/>
          <p:nvPr/>
        </p:nvSpPr>
        <p:spPr bwMode="white">
          <a:xfrm>
            <a:off x="1100952" y="3033644"/>
            <a:ext cx="3657142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6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46A33-09C1-C8CA-83ED-131372D0EA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447B1A-17ED-4B7D-4A46-720C2F0C88CD}"/>
              </a:ext>
            </a:extLst>
          </p:cNvPr>
          <p:cNvSpPr/>
          <p:nvPr/>
        </p:nvSpPr>
        <p:spPr bwMode="white">
          <a:xfrm>
            <a:off x="1100952" y="2583214"/>
            <a:ext cx="2042720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3E3EB-F8E4-6280-6051-E89395FE4553}"/>
              </a:ext>
            </a:extLst>
          </p:cNvPr>
          <p:cNvSpPr/>
          <p:nvPr/>
        </p:nvSpPr>
        <p:spPr bwMode="white">
          <a:xfrm>
            <a:off x="3691428" y="2583214"/>
            <a:ext cx="3052644" cy="4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7B9A7A-D294-81D0-0D93-CC5AB0144C90}"/>
              </a:ext>
            </a:extLst>
          </p:cNvPr>
          <p:cNvSpPr/>
          <p:nvPr/>
        </p:nvSpPr>
        <p:spPr bwMode="white">
          <a:xfrm>
            <a:off x="1120000" y="3212976"/>
            <a:ext cx="2828571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017564-F9B8-C136-7B80-8EB9A3E892BE}"/>
              </a:ext>
            </a:extLst>
          </p:cNvPr>
          <p:cNvSpPr/>
          <p:nvPr/>
        </p:nvSpPr>
        <p:spPr bwMode="white">
          <a:xfrm>
            <a:off x="1120000" y="3928244"/>
            <a:ext cx="7784311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3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9EA6C-96FC-7910-7520-F27CBC704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2B281-C957-8B75-188C-306A41E4C0D7}"/>
              </a:ext>
            </a:extLst>
          </p:cNvPr>
          <p:cNvSpPr/>
          <p:nvPr/>
        </p:nvSpPr>
        <p:spPr bwMode="white">
          <a:xfrm>
            <a:off x="1100952" y="2307845"/>
            <a:ext cx="2247619" cy="1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A063B-6F14-87B4-27D7-AD38D280F399}"/>
              </a:ext>
            </a:extLst>
          </p:cNvPr>
          <p:cNvSpPr/>
          <p:nvPr/>
        </p:nvSpPr>
        <p:spPr bwMode="white">
          <a:xfrm>
            <a:off x="1100952" y="2708836"/>
            <a:ext cx="3152380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DC0944-6CAE-30C3-87EE-2DBE4570635B}"/>
              </a:ext>
            </a:extLst>
          </p:cNvPr>
          <p:cNvSpPr/>
          <p:nvPr/>
        </p:nvSpPr>
        <p:spPr bwMode="white">
          <a:xfrm>
            <a:off x="1120000" y="3148016"/>
            <a:ext cx="3133333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96301-D7CE-0620-C8F3-49AAD3770636}"/>
              </a:ext>
            </a:extLst>
          </p:cNvPr>
          <p:cNvSpPr/>
          <p:nvPr/>
        </p:nvSpPr>
        <p:spPr bwMode="white">
          <a:xfrm>
            <a:off x="1110476" y="3587196"/>
            <a:ext cx="3733333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78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D2F62-C72B-5340-0C3B-61528A32F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AE6E7-1BA3-EC4E-90C7-BBB487FE8E3D}"/>
              </a:ext>
            </a:extLst>
          </p:cNvPr>
          <p:cNvSpPr/>
          <p:nvPr/>
        </p:nvSpPr>
        <p:spPr bwMode="white">
          <a:xfrm>
            <a:off x="1396190" y="4279052"/>
            <a:ext cx="1838095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44E52-1AED-7E01-28CE-080FFBD66E3C}"/>
              </a:ext>
            </a:extLst>
          </p:cNvPr>
          <p:cNvSpPr/>
          <p:nvPr/>
        </p:nvSpPr>
        <p:spPr bwMode="white">
          <a:xfrm>
            <a:off x="4367619" y="4279052"/>
            <a:ext cx="1380952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28193-22A0-1BB2-8EA5-08DBA4BF2875}"/>
              </a:ext>
            </a:extLst>
          </p:cNvPr>
          <p:cNvSpPr/>
          <p:nvPr/>
        </p:nvSpPr>
        <p:spPr bwMode="white">
          <a:xfrm>
            <a:off x="1405714" y="4708050"/>
            <a:ext cx="2647619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59D76-9D27-D86E-9AB2-384C41437ABF}"/>
              </a:ext>
            </a:extLst>
          </p:cNvPr>
          <p:cNvSpPr/>
          <p:nvPr/>
        </p:nvSpPr>
        <p:spPr bwMode="white">
          <a:xfrm>
            <a:off x="1396190" y="5137048"/>
            <a:ext cx="5114285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1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84901-D890-3496-4B7F-793A727B1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4BD2B-7CF5-EA2F-CE41-0A10AE29BBB8}"/>
              </a:ext>
            </a:extLst>
          </p:cNvPr>
          <p:cNvSpPr/>
          <p:nvPr/>
        </p:nvSpPr>
        <p:spPr bwMode="white">
          <a:xfrm>
            <a:off x="1253333" y="1637648"/>
            <a:ext cx="1590476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4077A-2866-45DA-0F55-B82A899F24B9}"/>
              </a:ext>
            </a:extLst>
          </p:cNvPr>
          <p:cNvSpPr/>
          <p:nvPr/>
        </p:nvSpPr>
        <p:spPr bwMode="white">
          <a:xfrm>
            <a:off x="6996190" y="1628123"/>
            <a:ext cx="1952380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4BE6B-B17D-6FB8-5D14-661D3F659D1E}"/>
              </a:ext>
            </a:extLst>
          </p:cNvPr>
          <p:cNvSpPr/>
          <p:nvPr/>
        </p:nvSpPr>
        <p:spPr bwMode="white">
          <a:xfrm>
            <a:off x="1024761" y="2094862"/>
            <a:ext cx="1057142" cy="1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6C08C-7070-4C13-77C2-ECD7C64B6814}"/>
              </a:ext>
            </a:extLst>
          </p:cNvPr>
          <p:cNvSpPr/>
          <p:nvPr/>
        </p:nvSpPr>
        <p:spPr bwMode="white">
          <a:xfrm>
            <a:off x="7015238" y="2056761"/>
            <a:ext cx="3723809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3AD359-72CC-C7F2-8098-E6CAA40B539C}"/>
              </a:ext>
            </a:extLst>
          </p:cNvPr>
          <p:cNvSpPr/>
          <p:nvPr/>
        </p:nvSpPr>
        <p:spPr bwMode="white">
          <a:xfrm>
            <a:off x="1024761" y="2533026"/>
            <a:ext cx="1066666" cy="1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72B4DB-0E19-8988-63EC-E9436A549F98}"/>
              </a:ext>
            </a:extLst>
          </p:cNvPr>
          <p:cNvSpPr/>
          <p:nvPr/>
        </p:nvSpPr>
        <p:spPr bwMode="white">
          <a:xfrm>
            <a:off x="996190" y="2942613"/>
            <a:ext cx="2419047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0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2024-08-07T00:00:40Z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