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394" autoAdjust="0"/>
  </p:normalViewPr>
  <p:slideViewPr>
    <p:cSldViewPr showGuides="1">
      <p:cViewPr varScale="1">
        <p:scale>
          <a:sx n="150" d="100"/>
          <a:sy n="150" d="100"/>
        </p:scale>
        <p:origin x="21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6E0155-DEF5-DA63-CBC4-2A5769286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3014662"/>
            <a:ext cx="62388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E1CAA-1058-186A-DD5B-DB2947E2FB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09" y="755991"/>
            <a:ext cx="10800000" cy="672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4B96A5-4241-7D8E-1E73-753FDD7DBB3D}"/>
              </a:ext>
            </a:extLst>
          </p:cNvPr>
          <p:cNvSpPr/>
          <p:nvPr/>
        </p:nvSpPr>
        <p:spPr bwMode="white">
          <a:xfrm>
            <a:off x="6383432" y="900116"/>
            <a:ext cx="809523" cy="34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A37E7A-9CE4-BABF-F5B9-01166F92A5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0800000" cy="834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68578C7-4F29-4401-5F78-EFA9B380FA0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282903"/>
            <a:ext cx="7584848" cy="4006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CC85436-6245-0CAB-08FD-2BFBC85F309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3009442"/>
            <a:ext cx="8016896" cy="250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57EB6B-756B-35C0-EED1-3BA925D239BE}"/>
              </a:ext>
            </a:extLst>
          </p:cNvPr>
          <p:cNvSpPr/>
          <p:nvPr/>
        </p:nvSpPr>
        <p:spPr bwMode="white">
          <a:xfrm>
            <a:off x="8184232" y="486916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A037F2E-DA39-6C60-36CC-A63A192407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1390" y="2280613"/>
            <a:ext cx="6576728" cy="403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46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66D41-5860-ADC0-777E-6824876AAC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248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8821FE-8CFE-FBA6-78E2-6E8C04CCA718}"/>
              </a:ext>
            </a:extLst>
          </p:cNvPr>
          <p:cNvSpPr/>
          <p:nvPr/>
        </p:nvSpPr>
        <p:spPr bwMode="white">
          <a:xfrm>
            <a:off x="7828027" y="1075327"/>
            <a:ext cx="552380" cy="34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23F86C-C1B8-9864-E48A-D2BF87C77921}"/>
              </a:ext>
            </a:extLst>
          </p:cNvPr>
          <p:cNvSpPr/>
          <p:nvPr/>
        </p:nvSpPr>
        <p:spPr bwMode="white">
          <a:xfrm>
            <a:off x="5656598" y="1877076"/>
            <a:ext cx="1085714" cy="37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51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A11A6-5306-0A9A-5DCD-96DC14CDB0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76846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255257-B7AB-42B9-0789-87B1C2B1B685}"/>
              </a:ext>
            </a:extLst>
          </p:cNvPr>
          <p:cNvSpPr/>
          <p:nvPr/>
        </p:nvSpPr>
        <p:spPr bwMode="white">
          <a:xfrm>
            <a:off x="3562012" y="6119748"/>
            <a:ext cx="772534" cy="2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62B7FD-E886-39A3-BBC0-0DE3F76C072B}"/>
              </a:ext>
            </a:extLst>
          </p:cNvPr>
          <p:cNvSpPr/>
          <p:nvPr/>
        </p:nvSpPr>
        <p:spPr bwMode="white">
          <a:xfrm>
            <a:off x="5811848" y="6119748"/>
            <a:ext cx="941949" cy="2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25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2B2C2-81CD-215B-9463-3863097302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9414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F141DF-B118-EE88-458B-D9856518A756}"/>
              </a:ext>
            </a:extLst>
          </p:cNvPr>
          <p:cNvSpPr/>
          <p:nvPr/>
        </p:nvSpPr>
        <p:spPr bwMode="white">
          <a:xfrm>
            <a:off x="2903051" y="1719042"/>
            <a:ext cx="457320" cy="29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26A1D1-9990-1933-3F49-ABAAEDBF30AC}"/>
              </a:ext>
            </a:extLst>
          </p:cNvPr>
          <p:cNvSpPr/>
          <p:nvPr/>
        </p:nvSpPr>
        <p:spPr bwMode="white">
          <a:xfrm>
            <a:off x="3770383" y="2444655"/>
            <a:ext cx="465205" cy="29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F5E2A1-C2FA-140A-B7FA-1B12143A0C7E}"/>
              </a:ext>
            </a:extLst>
          </p:cNvPr>
          <p:cNvSpPr/>
          <p:nvPr/>
        </p:nvSpPr>
        <p:spPr bwMode="white">
          <a:xfrm>
            <a:off x="7973002" y="3911655"/>
            <a:ext cx="914641" cy="31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5B2C18-3B64-A9A4-8B58-B66817EE0C2D}"/>
              </a:ext>
            </a:extLst>
          </p:cNvPr>
          <p:cNvSpPr/>
          <p:nvPr/>
        </p:nvSpPr>
        <p:spPr bwMode="white">
          <a:xfrm>
            <a:off x="3328832" y="4637268"/>
            <a:ext cx="1088107" cy="32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9506A2-2A88-4458-5FAA-2CB4E026D4E4}"/>
              </a:ext>
            </a:extLst>
          </p:cNvPr>
          <p:cNvSpPr/>
          <p:nvPr/>
        </p:nvSpPr>
        <p:spPr bwMode="white">
          <a:xfrm>
            <a:off x="2863627" y="5370768"/>
            <a:ext cx="2302372" cy="32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F3BBAD-8D2B-6B85-498D-70DD905D2119}"/>
              </a:ext>
            </a:extLst>
          </p:cNvPr>
          <p:cNvSpPr/>
          <p:nvPr/>
        </p:nvSpPr>
        <p:spPr bwMode="white">
          <a:xfrm>
            <a:off x="6112180" y="6104268"/>
            <a:ext cx="465205" cy="29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830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34023-F22B-5591-976A-7183E78D4F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1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0673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5B0CC-F38F-D949-7BB9-DC9DBC3B5A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000" y="764704"/>
            <a:ext cx="8274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761C2095-E4D4-8F40-CB8B-23FB29193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188084"/>
            <a:ext cx="6521002" cy="444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30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135B5-A404-E5F1-B20B-1C8BE12B89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0728"/>
            <a:ext cx="10800000" cy="2639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E6934D-0465-A09F-C4EF-E58C5BD734B2}"/>
              </a:ext>
            </a:extLst>
          </p:cNvPr>
          <p:cNvSpPr/>
          <p:nvPr/>
        </p:nvSpPr>
        <p:spPr bwMode="white">
          <a:xfrm>
            <a:off x="9877964" y="1276101"/>
            <a:ext cx="504760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C7EAD8-784D-21A0-B04D-D7196A621FAA}"/>
              </a:ext>
            </a:extLst>
          </p:cNvPr>
          <p:cNvSpPr/>
          <p:nvPr/>
        </p:nvSpPr>
        <p:spPr bwMode="white">
          <a:xfrm>
            <a:off x="8807704" y="2141569"/>
            <a:ext cx="526011" cy="39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77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5B9D3-4120-D139-30A5-B477F0896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9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3095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33E0F-7424-AF80-69E8-FE189ADBFD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244" y="834554"/>
            <a:ext cx="9283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B0EFA6-77A7-2969-995E-66ED374886A9}"/>
              </a:ext>
            </a:extLst>
          </p:cNvPr>
          <p:cNvSpPr/>
          <p:nvPr/>
        </p:nvSpPr>
        <p:spPr bwMode="white">
          <a:xfrm>
            <a:off x="1559496" y="836712"/>
            <a:ext cx="7945706" cy="312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96F779-A5D7-D56A-E193-B1A4DF54CE9C}"/>
              </a:ext>
            </a:extLst>
          </p:cNvPr>
          <p:cNvSpPr/>
          <p:nvPr/>
        </p:nvSpPr>
        <p:spPr bwMode="white">
          <a:xfrm>
            <a:off x="1559496" y="4202917"/>
            <a:ext cx="8073044" cy="32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5069544-D678-6BA7-D95D-2CC4176CF964}"/>
              </a:ext>
            </a:extLst>
          </p:cNvPr>
          <p:cNvSpPr/>
          <p:nvPr/>
        </p:nvSpPr>
        <p:spPr bwMode="white">
          <a:xfrm>
            <a:off x="1593708" y="4776605"/>
            <a:ext cx="982048" cy="45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76B3E8E-11E5-F3DA-E675-B21EA674ED73}"/>
              </a:ext>
            </a:extLst>
          </p:cNvPr>
          <p:cNvSpPr/>
          <p:nvPr/>
        </p:nvSpPr>
        <p:spPr bwMode="white">
          <a:xfrm>
            <a:off x="2575756" y="4825878"/>
            <a:ext cx="6552728" cy="36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CB93750-5551-1DAA-B24B-828A102AF45A}"/>
              </a:ext>
            </a:extLst>
          </p:cNvPr>
          <p:cNvSpPr/>
          <p:nvPr/>
        </p:nvSpPr>
        <p:spPr bwMode="white">
          <a:xfrm>
            <a:off x="9161232" y="4825877"/>
            <a:ext cx="451940" cy="36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2650375-21F7-2D55-1223-B02988BE4CC5}"/>
              </a:ext>
            </a:extLst>
          </p:cNvPr>
          <p:cNvSpPr/>
          <p:nvPr/>
        </p:nvSpPr>
        <p:spPr bwMode="white">
          <a:xfrm>
            <a:off x="1559496" y="5451111"/>
            <a:ext cx="6361734" cy="36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93B163B-18F6-1095-DA67-C71E9F8C733B}"/>
              </a:ext>
            </a:extLst>
          </p:cNvPr>
          <p:cNvSpPr/>
          <p:nvPr/>
        </p:nvSpPr>
        <p:spPr bwMode="white">
          <a:xfrm>
            <a:off x="7960634" y="5412831"/>
            <a:ext cx="1652538" cy="39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F89E903-9B3D-2D24-3B8B-D707E6E87D2E}"/>
              </a:ext>
            </a:extLst>
          </p:cNvPr>
          <p:cNvSpPr/>
          <p:nvPr/>
        </p:nvSpPr>
        <p:spPr bwMode="white">
          <a:xfrm>
            <a:off x="1543844" y="6091202"/>
            <a:ext cx="3336168" cy="39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9A758A6-F713-7E04-4CCF-147B1604E75A}"/>
              </a:ext>
            </a:extLst>
          </p:cNvPr>
          <p:cNvSpPr/>
          <p:nvPr/>
        </p:nvSpPr>
        <p:spPr bwMode="white">
          <a:xfrm>
            <a:off x="5096036" y="6078874"/>
            <a:ext cx="4248472" cy="39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7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7" grpId="0" animBg="1"/>
      <p:bldP spid="19" grpId="0" animBg="1"/>
      <p:bldP spid="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94314-EC31-851C-BBA0-B1BAD8372C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696"/>
            <a:ext cx="8208912" cy="3478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A0969AA-76F3-4AB1-7836-70F28C90F6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293096"/>
            <a:ext cx="4032448" cy="247119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99A5CA4-C858-D47F-3FC3-3516A6922E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2458" y="4544996"/>
            <a:ext cx="3744416" cy="225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540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2024-08-06T15:58:55Z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