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1176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61378BC-BB8F-A378-A761-281F6992FC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5025" y="3000375"/>
            <a:ext cx="7981950" cy="857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5654D5-4530-90F3-AA3E-F4AFC5E066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8511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01011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2A3840-BB8C-4F58-6FFB-45C977811E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944" y="798903"/>
            <a:ext cx="10800000" cy="57167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03EC08F-8F31-5F38-F11A-21DAC35D89D8}"/>
              </a:ext>
            </a:extLst>
          </p:cNvPr>
          <p:cNvSpPr/>
          <p:nvPr/>
        </p:nvSpPr>
        <p:spPr bwMode="white">
          <a:xfrm>
            <a:off x="1041944" y="989460"/>
            <a:ext cx="6638095" cy="409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91A3522-1A1B-6E06-ADA8-ADAEDEDA96AE}"/>
              </a:ext>
            </a:extLst>
          </p:cNvPr>
          <p:cNvSpPr/>
          <p:nvPr/>
        </p:nvSpPr>
        <p:spPr bwMode="white">
          <a:xfrm>
            <a:off x="945336" y="1808860"/>
            <a:ext cx="7982322" cy="409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5A22E8D-67AD-F825-6982-DA8625333571}"/>
              </a:ext>
            </a:extLst>
          </p:cNvPr>
          <p:cNvSpPr/>
          <p:nvPr/>
        </p:nvSpPr>
        <p:spPr bwMode="white">
          <a:xfrm>
            <a:off x="2385496" y="2656842"/>
            <a:ext cx="5180257" cy="352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E1DC757-7707-EAB8-EF42-3E563C01F153}"/>
              </a:ext>
            </a:extLst>
          </p:cNvPr>
          <p:cNvSpPr/>
          <p:nvPr/>
        </p:nvSpPr>
        <p:spPr bwMode="white">
          <a:xfrm>
            <a:off x="1003848" y="3428602"/>
            <a:ext cx="4622008" cy="409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62AD8AE-8DFF-C098-5E02-7BDD16743DA8}"/>
              </a:ext>
            </a:extLst>
          </p:cNvPr>
          <p:cNvSpPr/>
          <p:nvPr/>
        </p:nvSpPr>
        <p:spPr bwMode="white">
          <a:xfrm>
            <a:off x="1003848" y="4267057"/>
            <a:ext cx="4533333" cy="362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BB7AC65-05A4-95B9-C41F-23CE3A685F12}"/>
              </a:ext>
            </a:extLst>
          </p:cNvPr>
          <p:cNvSpPr/>
          <p:nvPr/>
        </p:nvSpPr>
        <p:spPr bwMode="white">
          <a:xfrm>
            <a:off x="1003848" y="5095984"/>
            <a:ext cx="4533333" cy="343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6C18375-3EF1-0AC6-462E-3C75A00B79B7}"/>
              </a:ext>
            </a:extLst>
          </p:cNvPr>
          <p:cNvSpPr/>
          <p:nvPr/>
        </p:nvSpPr>
        <p:spPr bwMode="white">
          <a:xfrm>
            <a:off x="1003848" y="5877272"/>
            <a:ext cx="6172272" cy="47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371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1AC9DF-FF50-5CDA-F4DC-F474D2B514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764704"/>
            <a:ext cx="948279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FFA9A25-5F35-6978-CDBD-7883D5B44F75}"/>
              </a:ext>
            </a:extLst>
          </p:cNvPr>
          <p:cNvSpPr/>
          <p:nvPr/>
        </p:nvSpPr>
        <p:spPr bwMode="white">
          <a:xfrm>
            <a:off x="5122748" y="5301731"/>
            <a:ext cx="928210" cy="418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6004D8C-6832-07DC-6D1E-318979BD35A9}"/>
              </a:ext>
            </a:extLst>
          </p:cNvPr>
          <p:cNvSpPr/>
          <p:nvPr/>
        </p:nvSpPr>
        <p:spPr bwMode="white">
          <a:xfrm>
            <a:off x="9245341" y="5310102"/>
            <a:ext cx="903123" cy="42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4D22B13-0538-8253-F8B0-8B95CFB8BC83}"/>
              </a:ext>
            </a:extLst>
          </p:cNvPr>
          <p:cNvSpPr/>
          <p:nvPr/>
        </p:nvSpPr>
        <p:spPr bwMode="white">
          <a:xfrm>
            <a:off x="2405015" y="6063482"/>
            <a:ext cx="451561" cy="42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C4800D6-CEDF-8B08-633D-1C673B99640D}"/>
              </a:ext>
            </a:extLst>
          </p:cNvPr>
          <p:cNvSpPr/>
          <p:nvPr/>
        </p:nvSpPr>
        <p:spPr bwMode="white">
          <a:xfrm>
            <a:off x="5733193" y="6071853"/>
            <a:ext cx="903123" cy="401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6925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8AE077-1422-ED6F-4C46-D4EAD5C4A3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36712"/>
            <a:ext cx="10800000" cy="3573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527F2B-8701-D758-3002-7D0F4D155E80}"/>
              </a:ext>
            </a:extLst>
          </p:cNvPr>
          <p:cNvSpPr/>
          <p:nvPr/>
        </p:nvSpPr>
        <p:spPr bwMode="white">
          <a:xfrm>
            <a:off x="7617344" y="2799898"/>
            <a:ext cx="2895238" cy="476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06250D-3D43-FB3B-996C-51B7DD76B342}"/>
              </a:ext>
            </a:extLst>
          </p:cNvPr>
          <p:cNvSpPr/>
          <p:nvPr/>
        </p:nvSpPr>
        <p:spPr bwMode="white">
          <a:xfrm>
            <a:off x="1664963" y="3733840"/>
            <a:ext cx="714285" cy="371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9792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FD8F9D-2277-22CA-DB72-CDB9E88A50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764704"/>
            <a:ext cx="752420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AC423B-9FA3-F340-F7D5-EDA8B553E043}"/>
              </a:ext>
            </a:extLst>
          </p:cNvPr>
          <p:cNvSpPr/>
          <p:nvPr/>
        </p:nvSpPr>
        <p:spPr bwMode="white">
          <a:xfrm>
            <a:off x="3110152" y="4535093"/>
            <a:ext cx="2587688" cy="292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36CB70C-2DFA-A6A9-F6B4-F71FA800D966}"/>
              </a:ext>
            </a:extLst>
          </p:cNvPr>
          <p:cNvSpPr/>
          <p:nvPr/>
        </p:nvSpPr>
        <p:spPr bwMode="white">
          <a:xfrm>
            <a:off x="2831478" y="5139151"/>
            <a:ext cx="1267303" cy="232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7B171B4-E1DA-2207-9BD1-B46F8807BFDD}"/>
              </a:ext>
            </a:extLst>
          </p:cNvPr>
          <p:cNvSpPr/>
          <p:nvPr/>
        </p:nvSpPr>
        <p:spPr bwMode="white">
          <a:xfrm>
            <a:off x="2831478" y="5696744"/>
            <a:ext cx="1559248" cy="252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019292E-CF81-DA99-1F6E-D6AC86370A97}"/>
              </a:ext>
            </a:extLst>
          </p:cNvPr>
          <p:cNvSpPr/>
          <p:nvPr/>
        </p:nvSpPr>
        <p:spPr bwMode="white">
          <a:xfrm>
            <a:off x="2811572" y="6241061"/>
            <a:ext cx="3763883" cy="292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8146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2C4084-6CF6-E861-64CD-571D45AD7E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36712"/>
            <a:ext cx="10800000" cy="5155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A1E877-452A-31CC-30F3-6059386ED613}"/>
              </a:ext>
            </a:extLst>
          </p:cNvPr>
          <p:cNvSpPr/>
          <p:nvPr/>
        </p:nvSpPr>
        <p:spPr bwMode="white">
          <a:xfrm>
            <a:off x="1973908" y="2838107"/>
            <a:ext cx="4847619" cy="419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FFE2FF-874A-4420-B82F-0B7745383B63}"/>
              </a:ext>
            </a:extLst>
          </p:cNvPr>
          <p:cNvSpPr/>
          <p:nvPr/>
        </p:nvSpPr>
        <p:spPr bwMode="white">
          <a:xfrm>
            <a:off x="1564384" y="3676787"/>
            <a:ext cx="2742857" cy="362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EE2AFC3-50A5-D284-7F4A-4C8411A1B1B0}"/>
              </a:ext>
            </a:extLst>
          </p:cNvPr>
          <p:cNvSpPr/>
          <p:nvPr/>
        </p:nvSpPr>
        <p:spPr bwMode="white">
          <a:xfrm>
            <a:off x="1564384" y="4515468"/>
            <a:ext cx="2247619" cy="352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6BC04C1-DAB4-4AB3-0076-01C9518F34E7}"/>
              </a:ext>
            </a:extLst>
          </p:cNvPr>
          <p:cNvSpPr/>
          <p:nvPr/>
        </p:nvSpPr>
        <p:spPr bwMode="white">
          <a:xfrm>
            <a:off x="1545336" y="5296965"/>
            <a:ext cx="5238095" cy="428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8304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F967CE-EA51-2CF7-A4A0-26CECDA6A0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32896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25F125-7430-3318-FEB3-CAFCDF4C7175}"/>
              </a:ext>
            </a:extLst>
          </p:cNvPr>
          <p:cNvSpPr/>
          <p:nvPr/>
        </p:nvSpPr>
        <p:spPr bwMode="white">
          <a:xfrm>
            <a:off x="1592019" y="4103544"/>
            <a:ext cx="4351871" cy="35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6D9C9A-AC74-B85E-EE21-431EBD1615D6}"/>
              </a:ext>
            </a:extLst>
          </p:cNvPr>
          <p:cNvSpPr/>
          <p:nvPr/>
        </p:nvSpPr>
        <p:spPr bwMode="white">
          <a:xfrm>
            <a:off x="1592019" y="4811325"/>
            <a:ext cx="4351871" cy="35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90E30FA-7CA3-9A79-6FA5-D34B94D17E23}"/>
              </a:ext>
            </a:extLst>
          </p:cNvPr>
          <p:cNvSpPr/>
          <p:nvPr/>
        </p:nvSpPr>
        <p:spPr bwMode="white">
          <a:xfrm>
            <a:off x="1608472" y="5552027"/>
            <a:ext cx="1201083" cy="288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E58EE5E-5583-6383-8378-C048FD7BD37B}"/>
              </a:ext>
            </a:extLst>
          </p:cNvPr>
          <p:cNvSpPr/>
          <p:nvPr/>
        </p:nvSpPr>
        <p:spPr bwMode="white">
          <a:xfrm>
            <a:off x="1608472" y="6218658"/>
            <a:ext cx="5711664" cy="36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0337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5CE2C6-083B-CAAF-6DAC-0CD6EFE39E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781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42701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3AF533-D6F0-33B1-BD23-6DA0B29DFF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536" y="913604"/>
            <a:ext cx="10800000" cy="4071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BAA4FA-091C-1222-B02D-D26E3B77963F}"/>
              </a:ext>
            </a:extLst>
          </p:cNvPr>
          <p:cNvSpPr/>
          <p:nvPr/>
        </p:nvSpPr>
        <p:spPr bwMode="white">
          <a:xfrm>
            <a:off x="1541155" y="1094760"/>
            <a:ext cx="4761904" cy="409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145CA6-F905-8C3C-4BBD-54EE331649FB}"/>
              </a:ext>
            </a:extLst>
          </p:cNvPr>
          <p:cNvSpPr/>
          <p:nvPr/>
        </p:nvSpPr>
        <p:spPr bwMode="white">
          <a:xfrm>
            <a:off x="1055440" y="1943333"/>
            <a:ext cx="3000000" cy="362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A3A95DE-2F49-CD76-F98F-3D9C2AECDF82}"/>
              </a:ext>
            </a:extLst>
          </p:cNvPr>
          <p:cNvSpPr/>
          <p:nvPr/>
        </p:nvSpPr>
        <p:spPr bwMode="white">
          <a:xfrm>
            <a:off x="1055440" y="2763302"/>
            <a:ext cx="2733333" cy="352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514B14F-5556-C908-255F-C7A912C75ADD}"/>
              </a:ext>
            </a:extLst>
          </p:cNvPr>
          <p:cNvSpPr/>
          <p:nvPr/>
        </p:nvSpPr>
        <p:spPr bwMode="white">
          <a:xfrm>
            <a:off x="1055440" y="3583272"/>
            <a:ext cx="4133333" cy="343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C6640A6-A5C7-695C-F69F-224C536F2FB6}"/>
              </a:ext>
            </a:extLst>
          </p:cNvPr>
          <p:cNvSpPr/>
          <p:nvPr/>
        </p:nvSpPr>
        <p:spPr bwMode="white">
          <a:xfrm>
            <a:off x="1055440" y="4365104"/>
            <a:ext cx="5342088" cy="381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8698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687E88-A7DE-6D23-D454-0573720583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692696"/>
            <a:ext cx="826129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768F108-FD03-229B-DB7E-459663F42E95}"/>
              </a:ext>
            </a:extLst>
          </p:cNvPr>
          <p:cNvSpPr/>
          <p:nvPr/>
        </p:nvSpPr>
        <p:spPr bwMode="white">
          <a:xfrm>
            <a:off x="2274277" y="3644919"/>
            <a:ext cx="5667800" cy="320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C96C11F-BAFC-3F5E-1FBE-4302E7C2DF41}"/>
              </a:ext>
            </a:extLst>
          </p:cNvPr>
          <p:cNvSpPr/>
          <p:nvPr/>
        </p:nvSpPr>
        <p:spPr bwMode="white">
          <a:xfrm>
            <a:off x="2259707" y="4264522"/>
            <a:ext cx="3671685" cy="313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195077A-8372-AD33-D973-93898B7FCD84}"/>
              </a:ext>
            </a:extLst>
          </p:cNvPr>
          <p:cNvSpPr/>
          <p:nvPr/>
        </p:nvSpPr>
        <p:spPr bwMode="white">
          <a:xfrm>
            <a:off x="3294190" y="4905992"/>
            <a:ext cx="2637202" cy="276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667CAEA-DE45-B384-E127-517574D19477}"/>
              </a:ext>
            </a:extLst>
          </p:cNvPr>
          <p:cNvSpPr/>
          <p:nvPr/>
        </p:nvSpPr>
        <p:spPr bwMode="white">
          <a:xfrm>
            <a:off x="4685642" y="5554753"/>
            <a:ext cx="1245750" cy="233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04B15FB-CA5E-1E05-1E34-593467E017C0}"/>
              </a:ext>
            </a:extLst>
          </p:cNvPr>
          <p:cNvSpPr/>
          <p:nvPr/>
        </p:nvSpPr>
        <p:spPr bwMode="white">
          <a:xfrm>
            <a:off x="2259708" y="6123329"/>
            <a:ext cx="5682370" cy="328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7748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2024-08-06T23:47:10Z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