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8" r:id="rId3"/>
    <p:sldId id="347" r:id="rId4"/>
    <p:sldId id="346" r:id="rId5"/>
    <p:sldId id="345" r:id="rId6"/>
    <p:sldId id="343" r:id="rId7"/>
    <p:sldId id="342" r:id="rId8"/>
    <p:sldId id="341" r:id="rId9"/>
    <p:sldId id="340" r:id="rId10"/>
    <p:sldId id="339" r:id="rId11"/>
    <p:sldId id="337" r:id="rId12"/>
    <p:sldId id="336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1A570F-DE61-92B7-B1D1-6EA35DE7EE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3068960"/>
            <a:ext cx="10800000" cy="71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FE73F-955C-7508-8021-383F25436E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3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5B88BF-D7C3-F3D5-B59D-D4368EAA59F8}"/>
              </a:ext>
            </a:extLst>
          </p:cNvPr>
          <p:cNvSpPr/>
          <p:nvPr/>
        </p:nvSpPr>
        <p:spPr bwMode="white">
          <a:xfrm>
            <a:off x="5196190" y="2365232"/>
            <a:ext cx="228571" cy="21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1D67A15-C2FD-B2B6-9CE0-29B718D2404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41872"/>
            <a:ext cx="10800000" cy="1822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82278C-F4E4-58F7-E32C-0237B05CCBDA}"/>
              </a:ext>
            </a:extLst>
          </p:cNvPr>
          <p:cNvSpPr/>
          <p:nvPr/>
        </p:nvSpPr>
        <p:spPr bwMode="white">
          <a:xfrm>
            <a:off x="3710476" y="5371992"/>
            <a:ext cx="257142" cy="2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97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DFD7DA-D956-D19C-CBC6-1B95537286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2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CD7EE3-B5C5-14A6-1932-D392F30B8270}"/>
              </a:ext>
            </a:extLst>
          </p:cNvPr>
          <p:cNvSpPr/>
          <p:nvPr/>
        </p:nvSpPr>
        <p:spPr bwMode="white">
          <a:xfrm>
            <a:off x="2315237" y="2204864"/>
            <a:ext cx="52857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27E60E-21DE-E71D-B0B1-F64AC0067378}"/>
              </a:ext>
            </a:extLst>
          </p:cNvPr>
          <p:cNvSpPr/>
          <p:nvPr/>
        </p:nvSpPr>
        <p:spPr bwMode="white">
          <a:xfrm>
            <a:off x="5196190" y="2402409"/>
            <a:ext cx="190476" cy="2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7947C6-D3EC-F51F-6059-71D7A10C18E8}"/>
              </a:ext>
            </a:extLst>
          </p:cNvPr>
          <p:cNvSpPr/>
          <p:nvPr/>
        </p:nvSpPr>
        <p:spPr bwMode="white">
          <a:xfrm>
            <a:off x="7739047" y="2402409"/>
            <a:ext cx="323809" cy="2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DEFCFC-EC3A-3690-06C9-99CDCDE36766}"/>
              </a:ext>
            </a:extLst>
          </p:cNvPr>
          <p:cNvSpPr/>
          <p:nvPr/>
        </p:nvSpPr>
        <p:spPr bwMode="white">
          <a:xfrm>
            <a:off x="9948571" y="2402409"/>
            <a:ext cx="333333" cy="2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227338-42FF-0B4A-795C-FE0EE05DD0EE}"/>
              </a:ext>
            </a:extLst>
          </p:cNvPr>
          <p:cNvSpPr/>
          <p:nvPr/>
        </p:nvSpPr>
        <p:spPr bwMode="white">
          <a:xfrm>
            <a:off x="2470647" y="3203927"/>
            <a:ext cx="479656" cy="50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56C668-D498-22E4-F133-3644904DC11B}"/>
              </a:ext>
            </a:extLst>
          </p:cNvPr>
          <p:cNvSpPr/>
          <p:nvPr/>
        </p:nvSpPr>
        <p:spPr bwMode="white">
          <a:xfrm>
            <a:off x="5167619" y="3366139"/>
            <a:ext cx="171428" cy="1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3747279-9869-FD84-5251-70927031FD14}"/>
              </a:ext>
            </a:extLst>
          </p:cNvPr>
          <p:cNvSpPr/>
          <p:nvPr/>
        </p:nvSpPr>
        <p:spPr bwMode="white">
          <a:xfrm>
            <a:off x="10548571" y="3356598"/>
            <a:ext cx="685714" cy="20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38501F-AEAB-F027-572C-9603DD79921F}"/>
              </a:ext>
            </a:extLst>
          </p:cNvPr>
          <p:cNvSpPr/>
          <p:nvPr/>
        </p:nvSpPr>
        <p:spPr bwMode="white">
          <a:xfrm>
            <a:off x="7853333" y="3203928"/>
            <a:ext cx="402907" cy="50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54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97312D-F011-20C0-81F3-156368F7BC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9949"/>
            <a:ext cx="10800000" cy="3430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BD07C5-4F89-5530-92F5-397ED5C2AFE2}"/>
              </a:ext>
            </a:extLst>
          </p:cNvPr>
          <p:cNvSpPr/>
          <p:nvPr/>
        </p:nvSpPr>
        <p:spPr bwMode="white">
          <a:xfrm>
            <a:off x="6081904" y="2394126"/>
            <a:ext cx="1454256" cy="50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AA81F0-E0E9-6274-9899-E0E729AA2340}"/>
              </a:ext>
            </a:extLst>
          </p:cNvPr>
          <p:cNvSpPr/>
          <p:nvPr/>
        </p:nvSpPr>
        <p:spPr bwMode="white">
          <a:xfrm>
            <a:off x="1015238" y="2527524"/>
            <a:ext cx="1019047" cy="4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9949FF-1CCC-D010-20FD-5EE981CF4D85}"/>
              </a:ext>
            </a:extLst>
          </p:cNvPr>
          <p:cNvSpPr/>
          <p:nvPr/>
        </p:nvSpPr>
        <p:spPr bwMode="white">
          <a:xfrm>
            <a:off x="1015238" y="3346971"/>
            <a:ext cx="523809" cy="1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63F0FB-BD10-2932-3675-7B8C87465D6E}"/>
              </a:ext>
            </a:extLst>
          </p:cNvPr>
          <p:cNvSpPr/>
          <p:nvPr/>
        </p:nvSpPr>
        <p:spPr bwMode="white">
          <a:xfrm>
            <a:off x="6081904" y="3116935"/>
            <a:ext cx="7341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591202EA-7A73-0584-E951-B5569627FC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005064"/>
            <a:ext cx="10800000" cy="2988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E42066C-27EF-3D0A-36E3-4C848AAA058B}"/>
              </a:ext>
            </a:extLst>
          </p:cNvPr>
          <p:cNvSpPr/>
          <p:nvPr/>
        </p:nvSpPr>
        <p:spPr bwMode="white">
          <a:xfrm>
            <a:off x="5959043" y="5026626"/>
            <a:ext cx="3712757" cy="43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0DD8B0E-276E-8B42-5891-19A3B75B959F}"/>
              </a:ext>
            </a:extLst>
          </p:cNvPr>
          <p:cNvSpPr/>
          <p:nvPr/>
        </p:nvSpPr>
        <p:spPr bwMode="white">
          <a:xfrm>
            <a:off x="873328" y="5160288"/>
            <a:ext cx="1809523" cy="44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1B12C58-433A-7CA5-482C-400B8743A5E0}"/>
              </a:ext>
            </a:extLst>
          </p:cNvPr>
          <p:cNvSpPr/>
          <p:nvPr/>
        </p:nvSpPr>
        <p:spPr bwMode="white">
          <a:xfrm>
            <a:off x="5959043" y="5838147"/>
            <a:ext cx="1990476" cy="18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3A93FC6-3878-3D27-9EF1-B7296A7FBC2D}"/>
              </a:ext>
            </a:extLst>
          </p:cNvPr>
          <p:cNvSpPr/>
          <p:nvPr/>
        </p:nvSpPr>
        <p:spPr bwMode="white">
          <a:xfrm>
            <a:off x="911424" y="5971042"/>
            <a:ext cx="582354" cy="48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6D1B241-2A80-877E-E96D-A01C3AE95192}"/>
              </a:ext>
            </a:extLst>
          </p:cNvPr>
          <p:cNvSpPr/>
          <p:nvPr/>
        </p:nvSpPr>
        <p:spPr bwMode="white">
          <a:xfrm>
            <a:off x="5959043" y="6391891"/>
            <a:ext cx="647619" cy="18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83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04E872-428F-33D9-E7A1-1280D67739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9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18EA85-0AE8-904D-CB15-55735C4FBF94}"/>
              </a:ext>
            </a:extLst>
          </p:cNvPr>
          <p:cNvSpPr/>
          <p:nvPr/>
        </p:nvSpPr>
        <p:spPr bwMode="white">
          <a:xfrm>
            <a:off x="862857" y="2323482"/>
            <a:ext cx="1523809" cy="2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E0ECDA-9714-3082-6CCC-BF6D657E9696}"/>
              </a:ext>
            </a:extLst>
          </p:cNvPr>
          <p:cNvSpPr/>
          <p:nvPr/>
        </p:nvSpPr>
        <p:spPr bwMode="white">
          <a:xfrm>
            <a:off x="6367619" y="2323482"/>
            <a:ext cx="1523809" cy="2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80FA34-6656-75E0-EF17-E470EC99F367}"/>
              </a:ext>
            </a:extLst>
          </p:cNvPr>
          <p:cNvSpPr/>
          <p:nvPr/>
        </p:nvSpPr>
        <p:spPr bwMode="white">
          <a:xfrm>
            <a:off x="9424761" y="2204865"/>
            <a:ext cx="1276190" cy="59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28977E-9D18-5C06-927A-A1C4CCDC373B}"/>
              </a:ext>
            </a:extLst>
          </p:cNvPr>
          <p:cNvSpPr/>
          <p:nvPr/>
        </p:nvSpPr>
        <p:spPr bwMode="white">
          <a:xfrm>
            <a:off x="3872380" y="2456838"/>
            <a:ext cx="1171428" cy="51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1D0282-3316-C00A-A4E2-A9C4B7EF0F1A}"/>
              </a:ext>
            </a:extLst>
          </p:cNvPr>
          <p:cNvSpPr/>
          <p:nvPr/>
        </p:nvSpPr>
        <p:spPr bwMode="white">
          <a:xfrm>
            <a:off x="1586666" y="2904530"/>
            <a:ext cx="800000" cy="17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12BC32-86D1-B9DA-47C6-B475B0E69C8C}"/>
              </a:ext>
            </a:extLst>
          </p:cNvPr>
          <p:cNvSpPr/>
          <p:nvPr/>
        </p:nvSpPr>
        <p:spPr bwMode="white">
          <a:xfrm>
            <a:off x="7100952" y="2904530"/>
            <a:ext cx="552380" cy="17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CD081FA-7CA1-5BAE-1541-BA8FD651D7CC}"/>
              </a:ext>
            </a:extLst>
          </p:cNvPr>
          <p:cNvSpPr/>
          <p:nvPr/>
        </p:nvSpPr>
        <p:spPr bwMode="white">
          <a:xfrm>
            <a:off x="10024761" y="3171240"/>
            <a:ext cx="676190" cy="18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57FFE6-8CB8-F241-96B6-642448BDD033}"/>
              </a:ext>
            </a:extLst>
          </p:cNvPr>
          <p:cNvSpPr/>
          <p:nvPr/>
        </p:nvSpPr>
        <p:spPr bwMode="white">
          <a:xfrm>
            <a:off x="4491428" y="3342697"/>
            <a:ext cx="676190" cy="18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20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62ECF1-DACB-415F-A3CD-016C72D329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246127-E6F5-A2B0-4EEA-6E0713BD5033}"/>
              </a:ext>
            </a:extLst>
          </p:cNvPr>
          <p:cNvSpPr/>
          <p:nvPr/>
        </p:nvSpPr>
        <p:spPr bwMode="white">
          <a:xfrm>
            <a:off x="7596190" y="3459153"/>
            <a:ext cx="2114285" cy="2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0E969C-B2DF-497F-EF39-861B58EDCE4E}"/>
              </a:ext>
            </a:extLst>
          </p:cNvPr>
          <p:cNvSpPr/>
          <p:nvPr/>
        </p:nvSpPr>
        <p:spPr bwMode="white">
          <a:xfrm>
            <a:off x="1653333" y="3497286"/>
            <a:ext cx="1533333" cy="4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9B0874-A411-4975-4582-2BEC27175DB4}"/>
              </a:ext>
            </a:extLst>
          </p:cNvPr>
          <p:cNvSpPr/>
          <p:nvPr/>
        </p:nvSpPr>
        <p:spPr bwMode="white">
          <a:xfrm>
            <a:off x="1434285" y="4307605"/>
            <a:ext cx="1133333" cy="4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77DF0E-DFC0-541A-B047-3036D4CDEF44}"/>
              </a:ext>
            </a:extLst>
          </p:cNvPr>
          <p:cNvSpPr/>
          <p:nvPr/>
        </p:nvSpPr>
        <p:spPr bwMode="white">
          <a:xfrm>
            <a:off x="1434285" y="5108391"/>
            <a:ext cx="1114285" cy="2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73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A368A6-909C-45A6-271F-F5ECEA4FE8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213417"/>
            <a:ext cx="8056256" cy="220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57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E1A3C3-625C-606B-DBF1-FAA3BA5342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9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3CFEE3-D63F-0179-2330-F02B779775E3}"/>
              </a:ext>
            </a:extLst>
          </p:cNvPr>
          <p:cNvSpPr/>
          <p:nvPr/>
        </p:nvSpPr>
        <p:spPr bwMode="white">
          <a:xfrm>
            <a:off x="4281904" y="2161760"/>
            <a:ext cx="3238095" cy="2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7D7042-B26F-905C-4D9B-096E25301A89}"/>
              </a:ext>
            </a:extLst>
          </p:cNvPr>
          <p:cNvSpPr/>
          <p:nvPr/>
        </p:nvSpPr>
        <p:spPr bwMode="white">
          <a:xfrm>
            <a:off x="4281904" y="2704792"/>
            <a:ext cx="4161905" cy="2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43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BDB75-768E-5B9E-BE81-EC0363DF46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69C48D-BC6D-57A1-941C-8DEDDEAAF584}"/>
              </a:ext>
            </a:extLst>
          </p:cNvPr>
          <p:cNvSpPr/>
          <p:nvPr/>
        </p:nvSpPr>
        <p:spPr bwMode="white">
          <a:xfrm>
            <a:off x="1643809" y="3524028"/>
            <a:ext cx="8952380" cy="4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9A303C-2E50-6C05-AED8-EEB967D3305A}"/>
              </a:ext>
            </a:extLst>
          </p:cNvPr>
          <p:cNvSpPr/>
          <p:nvPr/>
        </p:nvSpPr>
        <p:spPr bwMode="white">
          <a:xfrm>
            <a:off x="1424761" y="4333789"/>
            <a:ext cx="1266666" cy="4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24CD33-97F1-BD6D-B98D-A5581E4C1E5C}"/>
              </a:ext>
            </a:extLst>
          </p:cNvPr>
          <p:cNvSpPr/>
          <p:nvPr/>
        </p:nvSpPr>
        <p:spPr bwMode="white">
          <a:xfrm>
            <a:off x="1424761" y="5114971"/>
            <a:ext cx="9171428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1AE6CC-01B0-EF37-97A9-3501C9B373DA}"/>
              </a:ext>
            </a:extLst>
          </p:cNvPr>
          <p:cNvSpPr/>
          <p:nvPr/>
        </p:nvSpPr>
        <p:spPr bwMode="white">
          <a:xfrm>
            <a:off x="1415238" y="5638934"/>
            <a:ext cx="9289274" cy="28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90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D5AB2-7A74-1D55-DAD6-7921F546E1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0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FEFC69-0F91-C418-55F1-3BBC9279DFF3}"/>
              </a:ext>
            </a:extLst>
          </p:cNvPr>
          <p:cNvSpPr/>
          <p:nvPr/>
        </p:nvSpPr>
        <p:spPr bwMode="white">
          <a:xfrm>
            <a:off x="1272380" y="2934423"/>
            <a:ext cx="9360124" cy="45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5F5B27-8BF6-D477-7608-1EB940BF9BC0}"/>
              </a:ext>
            </a:extLst>
          </p:cNvPr>
          <p:cNvSpPr/>
          <p:nvPr/>
        </p:nvSpPr>
        <p:spPr bwMode="white">
          <a:xfrm>
            <a:off x="1015238" y="3744586"/>
            <a:ext cx="1133333" cy="18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6ABCB2-DE91-1421-9123-D277E577D3E3}"/>
              </a:ext>
            </a:extLst>
          </p:cNvPr>
          <p:cNvSpPr/>
          <p:nvPr/>
        </p:nvSpPr>
        <p:spPr bwMode="white">
          <a:xfrm>
            <a:off x="1015238" y="4240216"/>
            <a:ext cx="9171428" cy="22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3D6853-6F76-3FD2-D551-6A584B3C474B}"/>
              </a:ext>
            </a:extLst>
          </p:cNvPr>
          <p:cNvSpPr/>
          <p:nvPr/>
        </p:nvSpPr>
        <p:spPr bwMode="white">
          <a:xfrm>
            <a:off x="1005714" y="4773970"/>
            <a:ext cx="9482774" cy="2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06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7906D4-A832-0A09-7F36-B3F53B2462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4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7D6F44-7B80-240A-D845-BB48FF2251C3}"/>
              </a:ext>
            </a:extLst>
          </p:cNvPr>
          <p:cNvSpPr/>
          <p:nvPr/>
        </p:nvSpPr>
        <p:spPr bwMode="white">
          <a:xfrm>
            <a:off x="4596190" y="1553121"/>
            <a:ext cx="5352379" cy="22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05DEA6-824F-73F7-D93F-D94A1C9D3AC4}"/>
              </a:ext>
            </a:extLst>
          </p:cNvPr>
          <p:cNvSpPr/>
          <p:nvPr/>
        </p:nvSpPr>
        <p:spPr bwMode="white">
          <a:xfrm>
            <a:off x="4596190" y="2096963"/>
            <a:ext cx="5352379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054865-3C44-5292-208C-F623E8B21681}"/>
              </a:ext>
            </a:extLst>
          </p:cNvPr>
          <p:cNvSpPr/>
          <p:nvPr/>
        </p:nvSpPr>
        <p:spPr bwMode="white">
          <a:xfrm>
            <a:off x="4596190" y="2647522"/>
            <a:ext cx="6108322" cy="92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29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F5FDA6-6F21-20B9-68F0-AD47ADB502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0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AD6FD1-E6F4-93DA-6AB1-B6A3CD8FAEE9}"/>
              </a:ext>
            </a:extLst>
          </p:cNvPr>
          <p:cNvSpPr/>
          <p:nvPr/>
        </p:nvSpPr>
        <p:spPr bwMode="white">
          <a:xfrm>
            <a:off x="3796190" y="1542509"/>
            <a:ext cx="333333" cy="20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493D8A-8339-DB54-00DF-F89934F3C20F}"/>
              </a:ext>
            </a:extLst>
          </p:cNvPr>
          <p:cNvSpPr/>
          <p:nvPr/>
        </p:nvSpPr>
        <p:spPr bwMode="white">
          <a:xfrm>
            <a:off x="2377142" y="1694938"/>
            <a:ext cx="342857" cy="20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FFBEB8-2F82-1F77-848D-82668D59B848}"/>
              </a:ext>
            </a:extLst>
          </p:cNvPr>
          <p:cNvSpPr/>
          <p:nvPr/>
        </p:nvSpPr>
        <p:spPr bwMode="white">
          <a:xfrm>
            <a:off x="6339047" y="1694938"/>
            <a:ext cx="333333" cy="20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865DA3-D5E9-7A09-E88A-281DE66EEED8}"/>
              </a:ext>
            </a:extLst>
          </p:cNvPr>
          <p:cNvSpPr/>
          <p:nvPr/>
        </p:nvSpPr>
        <p:spPr bwMode="white">
          <a:xfrm>
            <a:off x="8024761" y="1694938"/>
            <a:ext cx="609524" cy="2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C28695-521B-BD5D-3C9D-9B69055829AC}"/>
              </a:ext>
            </a:extLst>
          </p:cNvPr>
          <p:cNvSpPr/>
          <p:nvPr/>
        </p:nvSpPr>
        <p:spPr bwMode="white">
          <a:xfrm>
            <a:off x="4720000" y="2609512"/>
            <a:ext cx="333333" cy="1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BC875B-B5C3-A3B5-ED02-3332E60774B2}"/>
              </a:ext>
            </a:extLst>
          </p:cNvPr>
          <p:cNvSpPr/>
          <p:nvPr/>
        </p:nvSpPr>
        <p:spPr bwMode="white">
          <a:xfrm>
            <a:off x="7462857" y="2609512"/>
            <a:ext cx="333333" cy="1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DB7A1D-7691-B1B2-2FF9-92504F3750F7}"/>
              </a:ext>
            </a:extLst>
          </p:cNvPr>
          <p:cNvSpPr/>
          <p:nvPr/>
        </p:nvSpPr>
        <p:spPr bwMode="white">
          <a:xfrm>
            <a:off x="5339047" y="3943265"/>
            <a:ext cx="466666" cy="2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124544-DE89-35F1-F0BC-C7DC46C88ECE}"/>
              </a:ext>
            </a:extLst>
          </p:cNvPr>
          <p:cNvSpPr/>
          <p:nvPr/>
        </p:nvSpPr>
        <p:spPr bwMode="white">
          <a:xfrm>
            <a:off x="6053333" y="4686356"/>
            <a:ext cx="466666" cy="20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DE3CD68-CE17-1FCF-9DF8-565E9200B51E}"/>
              </a:ext>
            </a:extLst>
          </p:cNvPr>
          <p:cNvSpPr/>
          <p:nvPr/>
        </p:nvSpPr>
        <p:spPr bwMode="white">
          <a:xfrm>
            <a:off x="8529523" y="4686356"/>
            <a:ext cx="342857" cy="20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20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64383E-8B49-73DB-90AB-4F5F23A2EF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7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F164DC-7B1E-8F5B-59AA-A21BFC2EE5A6}"/>
              </a:ext>
            </a:extLst>
          </p:cNvPr>
          <p:cNvSpPr/>
          <p:nvPr/>
        </p:nvSpPr>
        <p:spPr bwMode="white">
          <a:xfrm>
            <a:off x="996190" y="2286377"/>
            <a:ext cx="9420290" cy="34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0B658C-F6CD-E261-09A2-846C88F93325}"/>
              </a:ext>
            </a:extLst>
          </p:cNvPr>
          <p:cNvSpPr/>
          <p:nvPr/>
        </p:nvSpPr>
        <p:spPr bwMode="white">
          <a:xfrm>
            <a:off x="1358095" y="2791567"/>
            <a:ext cx="9058385" cy="5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0C5852-7C29-D3AE-D3E9-7D50E7E972AF}"/>
              </a:ext>
            </a:extLst>
          </p:cNvPr>
          <p:cNvSpPr/>
          <p:nvPr/>
        </p:nvSpPr>
        <p:spPr bwMode="white">
          <a:xfrm>
            <a:off x="1739047" y="3649438"/>
            <a:ext cx="1038095" cy="48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B17DDB-5438-033A-C77D-4A5E5BCEE58E}"/>
              </a:ext>
            </a:extLst>
          </p:cNvPr>
          <p:cNvSpPr/>
          <p:nvPr/>
        </p:nvSpPr>
        <p:spPr bwMode="white">
          <a:xfrm>
            <a:off x="1977142" y="4488243"/>
            <a:ext cx="8209523" cy="20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ECC469-F7DB-5DBB-50D4-5C706DAD5B2C}"/>
              </a:ext>
            </a:extLst>
          </p:cNvPr>
          <p:cNvSpPr/>
          <p:nvPr/>
        </p:nvSpPr>
        <p:spPr bwMode="white">
          <a:xfrm>
            <a:off x="1005714" y="5031561"/>
            <a:ext cx="9410766" cy="333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31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714790-AEDD-D7FB-E855-DB7327BAA0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4CD0E1-E485-4E2E-0BBC-1D40EC276E54}"/>
              </a:ext>
            </a:extLst>
          </p:cNvPr>
          <p:cNvSpPr/>
          <p:nvPr/>
        </p:nvSpPr>
        <p:spPr bwMode="white">
          <a:xfrm>
            <a:off x="986666" y="2152332"/>
            <a:ext cx="9200000" cy="20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5CA26F-BC4D-665A-94B3-0F2C70021A99}"/>
              </a:ext>
            </a:extLst>
          </p:cNvPr>
          <p:cNvSpPr/>
          <p:nvPr/>
        </p:nvSpPr>
        <p:spPr bwMode="white">
          <a:xfrm>
            <a:off x="1234285" y="2685876"/>
            <a:ext cx="8952380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8F702E-0D34-A944-22C8-158C24309771}"/>
              </a:ext>
            </a:extLst>
          </p:cNvPr>
          <p:cNvSpPr/>
          <p:nvPr/>
        </p:nvSpPr>
        <p:spPr bwMode="white">
          <a:xfrm>
            <a:off x="1015238" y="3238475"/>
            <a:ext cx="2790476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C18ACB-900B-109B-B72D-70CD98E3D3D4}"/>
              </a:ext>
            </a:extLst>
          </p:cNvPr>
          <p:cNvSpPr/>
          <p:nvPr/>
        </p:nvSpPr>
        <p:spPr bwMode="white">
          <a:xfrm>
            <a:off x="986666" y="3800602"/>
            <a:ext cx="9200001" cy="2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B9BD65-D6ED-031F-4A1D-E21B010A2543}"/>
              </a:ext>
            </a:extLst>
          </p:cNvPr>
          <p:cNvSpPr/>
          <p:nvPr/>
        </p:nvSpPr>
        <p:spPr bwMode="white">
          <a:xfrm>
            <a:off x="1005714" y="4324619"/>
            <a:ext cx="9698798" cy="33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53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16D6A2-71FA-4D0D-E11F-E3B37F0E3A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4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8315EF-A4B1-8FA4-21AE-C689FCE91C07}"/>
              </a:ext>
            </a:extLst>
          </p:cNvPr>
          <p:cNvSpPr/>
          <p:nvPr/>
        </p:nvSpPr>
        <p:spPr bwMode="white">
          <a:xfrm>
            <a:off x="1196190" y="3068750"/>
            <a:ext cx="4200000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0D2735-DF01-E856-2C61-EDCD429A1C6B}"/>
              </a:ext>
            </a:extLst>
          </p:cNvPr>
          <p:cNvSpPr/>
          <p:nvPr/>
        </p:nvSpPr>
        <p:spPr bwMode="white">
          <a:xfrm>
            <a:off x="1186666" y="3659927"/>
            <a:ext cx="2361904" cy="44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42A127-BD8C-D88E-4C38-17F37D4CD957}"/>
              </a:ext>
            </a:extLst>
          </p:cNvPr>
          <p:cNvSpPr/>
          <p:nvPr/>
        </p:nvSpPr>
        <p:spPr bwMode="white">
          <a:xfrm>
            <a:off x="1167618" y="4441806"/>
            <a:ext cx="1832037" cy="48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85DE5C-CAE3-FE7D-79AF-934BF8C158FD}"/>
              </a:ext>
            </a:extLst>
          </p:cNvPr>
          <p:cNvSpPr/>
          <p:nvPr/>
        </p:nvSpPr>
        <p:spPr bwMode="white">
          <a:xfrm>
            <a:off x="2062857" y="5299967"/>
            <a:ext cx="800000" cy="18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70AF2F-EB4B-A9B2-CEE9-ECE270E877B1}"/>
              </a:ext>
            </a:extLst>
          </p:cNvPr>
          <p:cNvSpPr/>
          <p:nvPr/>
        </p:nvSpPr>
        <p:spPr bwMode="white">
          <a:xfrm>
            <a:off x="1186666" y="5824398"/>
            <a:ext cx="2238095" cy="21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3EB62B-3FCC-4572-F5FD-54888A37A8FA}"/>
              </a:ext>
            </a:extLst>
          </p:cNvPr>
          <p:cNvSpPr/>
          <p:nvPr/>
        </p:nvSpPr>
        <p:spPr bwMode="white">
          <a:xfrm>
            <a:off x="1167618" y="6367899"/>
            <a:ext cx="3114285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67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CA03E0-A4EF-93B2-A4FA-9D8F91479B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5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917FBD-95CB-00F9-047F-896DC661AEE3}"/>
              </a:ext>
            </a:extLst>
          </p:cNvPr>
          <p:cNvSpPr/>
          <p:nvPr/>
        </p:nvSpPr>
        <p:spPr bwMode="white">
          <a:xfrm>
            <a:off x="1415238" y="1619192"/>
            <a:ext cx="752380" cy="2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D2FFA9-3B4A-4D11-C56C-FB19B1C71645}"/>
              </a:ext>
            </a:extLst>
          </p:cNvPr>
          <p:cNvSpPr/>
          <p:nvPr/>
        </p:nvSpPr>
        <p:spPr bwMode="white">
          <a:xfrm>
            <a:off x="5262857" y="1619192"/>
            <a:ext cx="190476" cy="2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F443CD-5E4E-6B0C-8FAC-6E260A93EB0D}"/>
              </a:ext>
            </a:extLst>
          </p:cNvPr>
          <p:cNvSpPr/>
          <p:nvPr/>
        </p:nvSpPr>
        <p:spPr bwMode="white">
          <a:xfrm>
            <a:off x="6015238" y="3277839"/>
            <a:ext cx="333333" cy="2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AC9A67-CEE1-9CD6-EFEF-DACF0B0B0804}"/>
              </a:ext>
            </a:extLst>
          </p:cNvPr>
          <p:cNvSpPr/>
          <p:nvPr/>
        </p:nvSpPr>
        <p:spPr bwMode="white">
          <a:xfrm>
            <a:off x="7205714" y="4021370"/>
            <a:ext cx="466666" cy="2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F864E5-9FDC-6754-33E3-77B1445F47A1}"/>
              </a:ext>
            </a:extLst>
          </p:cNvPr>
          <p:cNvSpPr/>
          <p:nvPr/>
        </p:nvSpPr>
        <p:spPr bwMode="white">
          <a:xfrm>
            <a:off x="2253333" y="4612382"/>
            <a:ext cx="476190" cy="2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18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C0C3CA-D417-14EA-BF9D-F0B153CBBB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709DF8-9004-4BAB-096C-77F9F60EF1A7}"/>
              </a:ext>
            </a:extLst>
          </p:cNvPr>
          <p:cNvSpPr/>
          <p:nvPr/>
        </p:nvSpPr>
        <p:spPr bwMode="white">
          <a:xfrm>
            <a:off x="2539047" y="1610337"/>
            <a:ext cx="752380" cy="20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071026-BC46-2CE2-BF89-28AAA88D0F25}"/>
              </a:ext>
            </a:extLst>
          </p:cNvPr>
          <p:cNvSpPr/>
          <p:nvPr/>
        </p:nvSpPr>
        <p:spPr bwMode="white">
          <a:xfrm>
            <a:off x="5405714" y="1610337"/>
            <a:ext cx="761904" cy="20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18B87C-736A-C400-7EA0-61E1DF41AEAF}"/>
              </a:ext>
            </a:extLst>
          </p:cNvPr>
          <p:cNvSpPr/>
          <p:nvPr/>
        </p:nvSpPr>
        <p:spPr bwMode="white">
          <a:xfrm>
            <a:off x="6662857" y="2364053"/>
            <a:ext cx="304761" cy="1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4148F5-3069-6ED9-2F41-980DC202563D}"/>
              </a:ext>
            </a:extLst>
          </p:cNvPr>
          <p:cNvSpPr/>
          <p:nvPr/>
        </p:nvSpPr>
        <p:spPr bwMode="white">
          <a:xfrm>
            <a:off x="1415238" y="3117769"/>
            <a:ext cx="190476" cy="1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F1CF6A-EE6D-5DC6-2C30-3165CD62849D}"/>
              </a:ext>
            </a:extLst>
          </p:cNvPr>
          <p:cNvSpPr/>
          <p:nvPr/>
        </p:nvSpPr>
        <p:spPr bwMode="white">
          <a:xfrm>
            <a:off x="2815238" y="5197644"/>
            <a:ext cx="333333" cy="1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5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08E833-5BED-3DB7-3752-EF3501A65E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94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C97111-6615-3CB5-E177-0E5062CCCB11}"/>
              </a:ext>
            </a:extLst>
          </p:cNvPr>
          <p:cNvSpPr/>
          <p:nvPr/>
        </p:nvSpPr>
        <p:spPr bwMode="white">
          <a:xfrm>
            <a:off x="8434285" y="2006082"/>
            <a:ext cx="476190" cy="20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0B0163D-7ED3-7C0C-2D21-7434C10AB1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7218"/>
            <a:ext cx="10800000" cy="1801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14D4CB-22BD-FDA7-1D12-B7CBCCF11C3F}"/>
              </a:ext>
            </a:extLst>
          </p:cNvPr>
          <p:cNvSpPr/>
          <p:nvPr/>
        </p:nvSpPr>
        <p:spPr bwMode="white">
          <a:xfrm>
            <a:off x="1539047" y="3026904"/>
            <a:ext cx="304761" cy="19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4F5283-84F8-FE00-9CE6-2FB6811813C4}"/>
              </a:ext>
            </a:extLst>
          </p:cNvPr>
          <p:cNvSpPr/>
          <p:nvPr/>
        </p:nvSpPr>
        <p:spPr bwMode="white">
          <a:xfrm>
            <a:off x="3653333" y="3617840"/>
            <a:ext cx="752380" cy="209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500A1C-2681-E0DC-4FF3-AB620D6D1F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4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CEC880-8007-23AC-4E88-F8760F23881D}"/>
              </a:ext>
            </a:extLst>
          </p:cNvPr>
          <p:cNvSpPr/>
          <p:nvPr/>
        </p:nvSpPr>
        <p:spPr bwMode="white">
          <a:xfrm>
            <a:off x="5681904" y="1630232"/>
            <a:ext cx="219047" cy="2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8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562505-2475-D81C-D510-5242341C1F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1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1F7A96-98A5-9F02-A696-54E0AD1993B3}"/>
              </a:ext>
            </a:extLst>
          </p:cNvPr>
          <p:cNvSpPr/>
          <p:nvPr/>
        </p:nvSpPr>
        <p:spPr bwMode="white">
          <a:xfrm>
            <a:off x="3596190" y="1028341"/>
            <a:ext cx="209523" cy="20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66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2E2D5C-3681-B2C4-0760-7B029CDE92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8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855FC4-CE90-B3A8-D944-CBF2FD40662D}"/>
              </a:ext>
            </a:extLst>
          </p:cNvPr>
          <p:cNvSpPr/>
          <p:nvPr/>
        </p:nvSpPr>
        <p:spPr bwMode="white">
          <a:xfrm>
            <a:off x="3034285" y="1657300"/>
            <a:ext cx="209523" cy="2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5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B326A-5F88-8146-363C-73ABC74DCD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7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C78FCC-5B30-33FC-0081-3E8356A17C47}"/>
              </a:ext>
            </a:extLst>
          </p:cNvPr>
          <p:cNvSpPr/>
          <p:nvPr/>
        </p:nvSpPr>
        <p:spPr bwMode="white">
          <a:xfrm>
            <a:off x="3586666" y="1896556"/>
            <a:ext cx="219047" cy="20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05C943-8130-F61F-2C7F-8101A05BBDE0}"/>
              </a:ext>
            </a:extLst>
          </p:cNvPr>
          <p:cNvSpPr/>
          <p:nvPr/>
        </p:nvSpPr>
        <p:spPr bwMode="white">
          <a:xfrm>
            <a:off x="3139047" y="4548869"/>
            <a:ext cx="228571" cy="20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393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2024-08-06T23:54:38Z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