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E14C56-DB4B-B010-C243-64307382D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2995612"/>
            <a:ext cx="50482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A0F74-490D-E137-9D38-969907EB2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763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501F1-7D7D-F3D7-B9C4-80A1B7C24C11}"/>
              </a:ext>
            </a:extLst>
          </p:cNvPr>
          <p:cNvSpPr/>
          <p:nvPr/>
        </p:nvSpPr>
        <p:spPr bwMode="white">
          <a:xfrm>
            <a:off x="8040820" y="982373"/>
            <a:ext cx="489351" cy="3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2DEFD-D2BB-A8F5-B59F-1BA233464587}"/>
              </a:ext>
            </a:extLst>
          </p:cNvPr>
          <p:cNvSpPr/>
          <p:nvPr/>
        </p:nvSpPr>
        <p:spPr bwMode="white">
          <a:xfrm>
            <a:off x="5956547" y="1662589"/>
            <a:ext cx="271861" cy="32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B8E57E-3263-BC05-2E6E-625561EA68D8}"/>
              </a:ext>
            </a:extLst>
          </p:cNvPr>
          <p:cNvSpPr/>
          <p:nvPr/>
        </p:nvSpPr>
        <p:spPr bwMode="white">
          <a:xfrm>
            <a:off x="6454960" y="2333736"/>
            <a:ext cx="271861" cy="32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4E4CD7-3949-32EF-5634-506FEDB20F1E}"/>
              </a:ext>
            </a:extLst>
          </p:cNvPr>
          <p:cNvSpPr/>
          <p:nvPr/>
        </p:nvSpPr>
        <p:spPr bwMode="white">
          <a:xfrm>
            <a:off x="2333104" y="2932326"/>
            <a:ext cx="7939360" cy="49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C1086E-B63B-63D8-79B4-7286D999B6EE}"/>
              </a:ext>
            </a:extLst>
          </p:cNvPr>
          <p:cNvSpPr/>
          <p:nvPr/>
        </p:nvSpPr>
        <p:spPr bwMode="white">
          <a:xfrm>
            <a:off x="1235215" y="3549056"/>
            <a:ext cx="9037249" cy="29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73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59E65-D5DB-7589-214E-E4269CCF9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4548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3133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EEBBD-3377-00A4-39A1-540C55AA1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48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8C856-1945-50C5-AE03-ECFCE03338CD}"/>
              </a:ext>
            </a:extLst>
          </p:cNvPr>
          <p:cNvSpPr/>
          <p:nvPr/>
        </p:nvSpPr>
        <p:spPr bwMode="white">
          <a:xfrm>
            <a:off x="8335812" y="1160558"/>
            <a:ext cx="561904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4BDDE-2AC7-E0A9-795F-248982AB7EB6}"/>
              </a:ext>
            </a:extLst>
          </p:cNvPr>
          <p:cNvSpPr/>
          <p:nvPr/>
        </p:nvSpPr>
        <p:spPr bwMode="white">
          <a:xfrm>
            <a:off x="9126289" y="2960762"/>
            <a:ext cx="533333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90BBF-796E-EBBD-B472-E4BFD108BF9A}"/>
              </a:ext>
            </a:extLst>
          </p:cNvPr>
          <p:cNvSpPr/>
          <p:nvPr/>
        </p:nvSpPr>
        <p:spPr bwMode="white">
          <a:xfrm>
            <a:off x="7288193" y="3856102"/>
            <a:ext cx="552380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7A4CA3-EF5C-372D-A6B0-1B053921C3F1}"/>
              </a:ext>
            </a:extLst>
          </p:cNvPr>
          <p:cNvSpPr/>
          <p:nvPr/>
        </p:nvSpPr>
        <p:spPr bwMode="white">
          <a:xfrm>
            <a:off x="3402479" y="4684767"/>
            <a:ext cx="1038095" cy="4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4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D9A13-53F9-1DAF-6B6F-A764C362A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6854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4724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5A0A3-2C4E-EE05-8738-19DE6B82C5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7192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20E2D0-8201-0275-3C81-EBBA124C75AA}"/>
              </a:ext>
            </a:extLst>
          </p:cNvPr>
          <p:cNvSpPr/>
          <p:nvPr/>
        </p:nvSpPr>
        <p:spPr bwMode="white">
          <a:xfrm>
            <a:off x="3126201" y="3004346"/>
            <a:ext cx="156563" cy="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CD25E-A523-07FF-F16F-E47565DF2F2F}"/>
              </a:ext>
            </a:extLst>
          </p:cNvPr>
          <p:cNvSpPr/>
          <p:nvPr/>
        </p:nvSpPr>
        <p:spPr bwMode="white">
          <a:xfrm>
            <a:off x="4038356" y="3004346"/>
            <a:ext cx="183792" cy="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DC816-9408-9FED-B0EB-4EB759B3E23B}"/>
              </a:ext>
            </a:extLst>
          </p:cNvPr>
          <p:cNvSpPr/>
          <p:nvPr/>
        </p:nvSpPr>
        <p:spPr bwMode="white">
          <a:xfrm>
            <a:off x="4977739" y="3004346"/>
            <a:ext cx="183792" cy="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252352-9780-3BD8-25A1-B412F0EB2324}"/>
              </a:ext>
            </a:extLst>
          </p:cNvPr>
          <p:cNvSpPr/>
          <p:nvPr/>
        </p:nvSpPr>
        <p:spPr bwMode="white">
          <a:xfrm>
            <a:off x="5917123" y="3004346"/>
            <a:ext cx="176985" cy="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4FBEF3-C0FA-07D7-3214-DBB7FBD85DB2}"/>
              </a:ext>
            </a:extLst>
          </p:cNvPr>
          <p:cNvSpPr/>
          <p:nvPr/>
        </p:nvSpPr>
        <p:spPr bwMode="white">
          <a:xfrm>
            <a:off x="6842892" y="3004346"/>
            <a:ext cx="183792" cy="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41CC80-990B-B66E-9211-2B67FB057374}"/>
              </a:ext>
            </a:extLst>
          </p:cNvPr>
          <p:cNvSpPr/>
          <p:nvPr/>
        </p:nvSpPr>
        <p:spPr bwMode="white">
          <a:xfrm>
            <a:off x="7836732" y="3004346"/>
            <a:ext cx="176985" cy="21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40913D-23FC-1032-085B-939DB494656A}"/>
              </a:ext>
            </a:extLst>
          </p:cNvPr>
          <p:cNvSpPr/>
          <p:nvPr/>
        </p:nvSpPr>
        <p:spPr bwMode="white">
          <a:xfrm>
            <a:off x="5447431" y="3759970"/>
            <a:ext cx="1204861" cy="25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DC9CA9-B758-A09D-9536-3EEB9F874C3E}"/>
              </a:ext>
            </a:extLst>
          </p:cNvPr>
          <p:cNvSpPr/>
          <p:nvPr/>
        </p:nvSpPr>
        <p:spPr bwMode="white">
          <a:xfrm>
            <a:off x="3977091" y="4393061"/>
            <a:ext cx="1470339" cy="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F4AAF9-8F9E-B0AE-7C7B-D1915EE5030F}"/>
              </a:ext>
            </a:extLst>
          </p:cNvPr>
          <p:cNvSpPr/>
          <p:nvPr/>
        </p:nvSpPr>
        <p:spPr bwMode="white">
          <a:xfrm>
            <a:off x="3030901" y="6319562"/>
            <a:ext cx="217828" cy="25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96160-EDFC-272D-0B6D-839A0CF87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481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189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109D3-A2D4-0A68-69C6-A1F4DDBA4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88" y="827999"/>
            <a:ext cx="8467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248720A-85C0-94E4-F0CA-DAB2836CF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484784"/>
            <a:ext cx="5728280" cy="513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9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8F924-A932-75FF-0738-E052FAF8D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275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4C8C9-6EB9-4C78-FD4C-C36F40B397E9}"/>
              </a:ext>
            </a:extLst>
          </p:cNvPr>
          <p:cNvSpPr/>
          <p:nvPr/>
        </p:nvSpPr>
        <p:spPr bwMode="white">
          <a:xfrm>
            <a:off x="1545336" y="2393338"/>
            <a:ext cx="3614560" cy="42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56F84-D2F2-9F3C-DE06-BFD2C358A235}"/>
              </a:ext>
            </a:extLst>
          </p:cNvPr>
          <p:cNvSpPr/>
          <p:nvPr/>
        </p:nvSpPr>
        <p:spPr bwMode="white">
          <a:xfrm>
            <a:off x="5231904" y="2402888"/>
            <a:ext cx="5159976" cy="40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9E4FAF-4FF9-0822-8B71-4DC7720B3646}"/>
              </a:ext>
            </a:extLst>
          </p:cNvPr>
          <p:cNvSpPr/>
          <p:nvPr/>
        </p:nvSpPr>
        <p:spPr bwMode="white">
          <a:xfrm>
            <a:off x="1545336" y="3033179"/>
            <a:ext cx="8054456" cy="42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9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7A10A-FCE8-1297-FB92-BA3F0C9BF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1628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11337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2024-08-06T14:31:59Z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