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12E80-437F-5720-8DF4-221DCBA681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708920"/>
            <a:ext cx="10800000" cy="10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E1369-788E-3F3A-F98E-C47D76666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110BD-5992-9516-8E0B-DA7E5EE2EBE9}"/>
              </a:ext>
            </a:extLst>
          </p:cNvPr>
          <p:cNvSpPr/>
          <p:nvPr/>
        </p:nvSpPr>
        <p:spPr bwMode="white">
          <a:xfrm>
            <a:off x="986666" y="1838590"/>
            <a:ext cx="3114285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08E3ED-B825-3646-6411-881B81214ABD}"/>
              </a:ext>
            </a:extLst>
          </p:cNvPr>
          <p:cNvSpPr/>
          <p:nvPr/>
        </p:nvSpPr>
        <p:spPr bwMode="white">
          <a:xfrm>
            <a:off x="986666" y="2229479"/>
            <a:ext cx="3209523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3DF25-F8B4-8B65-5935-8F209466A804}"/>
              </a:ext>
            </a:extLst>
          </p:cNvPr>
          <p:cNvSpPr/>
          <p:nvPr/>
        </p:nvSpPr>
        <p:spPr bwMode="white">
          <a:xfrm>
            <a:off x="996190" y="2658504"/>
            <a:ext cx="6028571" cy="4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6B4F25-8EC1-FCD5-8A62-0E698E90441A}"/>
              </a:ext>
            </a:extLst>
          </p:cNvPr>
          <p:cNvSpPr/>
          <p:nvPr/>
        </p:nvSpPr>
        <p:spPr bwMode="white">
          <a:xfrm>
            <a:off x="996190" y="3287740"/>
            <a:ext cx="3857142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EBDA50-6299-0A0E-5A3A-AA5CFE3E46BC}"/>
              </a:ext>
            </a:extLst>
          </p:cNvPr>
          <p:cNvSpPr/>
          <p:nvPr/>
        </p:nvSpPr>
        <p:spPr bwMode="white">
          <a:xfrm>
            <a:off x="986666" y="3669095"/>
            <a:ext cx="4676190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330810-24AD-C71C-78D8-F99AE9A37AD2}"/>
              </a:ext>
            </a:extLst>
          </p:cNvPr>
          <p:cNvSpPr/>
          <p:nvPr/>
        </p:nvSpPr>
        <p:spPr bwMode="white">
          <a:xfrm>
            <a:off x="977142" y="4069518"/>
            <a:ext cx="3276190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04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D91BC-01AE-9721-85D0-F5F3C78BA5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9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B437D-24F1-096B-E78D-6FA6376C27D6}"/>
              </a:ext>
            </a:extLst>
          </p:cNvPr>
          <p:cNvSpPr/>
          <p:nvPr/>
        </p:nvSpPr>
        <p:spPr bwMode="white">
          <a:xfrm>
            <a:off x="6539047" y="1486188"/>
            <a:ext cx="323809" cy="1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A44375-A039-2476-AC67-03A44446D57F}"/>
              </a:ext>
            </a:extLst>
          </p:cNvPr>
          <p:cNvSpPr/>
          <p:nvPr/>
        </p:nvSpPr>
        <p:spPr bwMode="white">
          <a:xfrm>
            <a:off x="8824761" y="1486188"/>
            <a:ext cx="447620" cy="1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CD5C8-A12B-6698-CFBB-4B424DE67B69}"/>
              </a:ext>
            </a:extLst>
          </p:cNvPr>
          <p:cNvSpPr/>
          <p:nvPr/>
        </p:nvSpPr>
        <p:spPr bwMode="white">
          <a:xfrm>
            <a:off x="10500952" y="1915442"/>
            <a:ext cx="685714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D30B8-260D-E9EF-11F3-810A188D75B8}"/>
              </a:ext>
            </a:extLst>
          </p:cNvPr>
          <p:cNvSpPr/>
          <p:nvPr/>
        </p:nvSpPr>
        <p:spPr bwMode="white">
          <a:xfrm>
            <a:off x="4367619" y="2344696"/>
            <a:ext cx="704761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572ADB-2F6C-DF0D-B64B-86747F36F412}"/>
              </a:ext>
            </a:extLst>
          </p:cNvPr>
          <p:cNvSpPr/>
          <p:nvPr/>
        </p:nvSpPr>
        <p:spPr bwMode="white">
          <a:xfrm>
            <a:off x="7453333" y="2764412"/>
            <a:ext cx="714285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3545F1-7E15-7151-48EE-FCCDEE1B6F2E}"/>
              </a:ext>
            </a:extLst>
          </p:cNvPr>
          <p:cNvSpPr/>
          <p:nvPr/>
        </p:nvSpPr>
        <p:spPr bwMode="white">
          <a:xfrm>
            <a:off x="4062857" y="3203205"/>
            <a:ext cx="571428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0A76FA-F4ED-52F7-7E89-7008B7DA2EC0}"/>
              </a:ext>
            </a:extLst>
          </p:cNvPr>
          <p:cNvSpPr/>
          <p:nvPr/>
        </p:nvSpPr>
        <p:spPr bwMode="white">
          <a:xfrm>
            <a:off x="3691428" y="4481428"/>
            <a:ext cx="685714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BDB388-13D4-1469-E47E-130C6DEE2F54}"/>
              </a:ext>
            </a:extLst>
          </p:cNvPr>
          <p:cNvSpPr/>
          <p:nvPr/>
        </p:nvSpPr>
        <p:spPr bwMode="white">
          <a:xfrm>
            <a:off x="6234285" y="4481428"/>
            <a:ext cx="676190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3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CA4D0-55A7-8B2B-D694-E66FEBB8F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4A040-96FC-747E-54E7-F74DB3D53113}"/>
              </a:ext>
            </a:extLst>
          </p:cNvPr>
          <p:cNvSpPr/>
          <p:nvPr/>
        </p:nvSpPr>
        <p:spPr bwMode="white">
          <a:xfrm>
            <a:off x="8377142" y="1467938"/>
            <a:ext cx="247619" cy="1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E2A3D-8AC2-5903-C805-DC442820221A}"/>
              </a:ext>
            </a:extLst>
          </p:cNvPr>
          <p:cNvSpPr/>
          <p:nvPr/>
        </p:nvSpPr>
        <p:spPr bwMode="white">
          <a:xfrm>
            <a:off x="6939047" y="2614098"/>
            <a:ext cx="219047" cy="1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7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9E1BF-2D42-05D0-1AB3-7BE6A78EE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38C43-EB07-0DF4-9575-3EFF9D148990}"/>
              </a:ext>
            </a:extLst>
          </p:cNvPr>
          <p:cNvSpPr/>
          <p:nvPr/>
        </p:nvSpPr>
        <p:spPr bwMode="white">
          <a:xfrm>
            <a:off x="7110476" y="942449"/>
            <a:ext cx="219047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5390AA-0415-3F3F-ADCE-B0674DCCDDFE}"/>
              </a:ext>
            </a:extLst>
          </p:cNvPr>
          <p:cNvSpPr/>
          <p:nvPr/>
        </p:nvSpPr>
        <p:spPr bwMode="white">
          <a:xfrm>
            <a:off x="1281904" y="3574807"/>
            <a:ext cx="209523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2CA06D-2BF7-5E36-10A9-2B88573266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80585"/>
            <a:ext cx="10800000" cy="1326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45ED9C-FB5F-50B0-A734-6E9A19F0029B}"/>
              </a:ext>
            </a:extLst>
          </p:cNvPr>
          <p:cNvSpPr/>
          <p:nvPr/>
        </p:nvSpPr>
        <p:spPr bwMode="white">
          <a:xfrm>
            <a:off x="4796190" y="4881906"/>
            <a:ext cx="200000" cy="1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68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B832E-6FC4-2A8C-66F5-1775D5845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F268C-12B9-CD13-25BF-CEE3D56B64C7}"/>
              </a:ext>
            </a:extLst>
          </p:cNvPr>
          <p:cNvSpPr/>
          <p:nvPr/>
        </p:nvSpPr>
        <p:spPr bwMode="white">
          <a:xfrm>
            <a:off x="6977142" y="3376978"/>
            <a:ext cx="4228571" cy="4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765A0-3933-4945-E053-22928112399E}"/>
              </a:ext>
            </a:extLst>
          </p:cNvPr>
          <p:cNvSpPr/>
          <p:nvPr/>
        </p:nvSpPr>
        <p:spPr bwMode="white">
          <a:xfrm>
            <a:off x="1243809" y="3606100"/>
            <a:ext cx="5466666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B769F-73C3-0E3C-A36C-4C51D5818D99}"/>
              </a:ext>
            </a:extLst>
          </p:cNvPr>
          <p:cNvSpPr/>
          <p:nvPr/>
        </p:nvSpPr>
        <p:spPr bwMode="white">
          <a:xfrm>
            <a:off x="1243809" y="3997516"/>
            <a:ext cx="5171428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298FAB-7128-7A6F-B8A6-B55941E8EB6B}"/>
              </a:ext>
            </a:extLst>
          </p:cNvPr>
          <p:cNvSpPr/>
          <p:nvPr/>
        </p:nvSpPr>
        <p:spPr bwMode="white">
          <a:xfrm>
            <a:off x="6977142" y="4026157"/>
            <a:ext cx="4303434" cy="4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5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3042D-4442-FDC7-FC48-7D36D25A82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7247A-AB6A-6834-02A7-C47B95131D4F}"/>
              </a:ext>
            </a:extLst>
          </p:cNvPr>
          <p:cNvSpPr/>
          <p:nvPr/>
        </p:nvSpPr>
        <p:spPr bwMode="white">
          <a:xfrm>
            <a:off x="1472380" y="2230237"/>
            <a:ext cx="2657142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DCBE7-C422-3D9D-86EE-78CAFFFB6518}"/>
              </a:ext>
            </a:extLst>
          </p:cNvPr>
          <p:cNvSpPr/>
          <p:nvPr/>
        </p:nvSpPr>
        <p:spPr bwMode="white">
          <a:xfrm>
            <a:off x="1472380" y="2640415"/>
            <a:ext cx="2190476" cy="1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B008CF-FEDF-B19C-4D19-89F7CB140F41}"/>
              </a:ext>
            </a:extLst>
          </p:cNvPr>
          <p:cNvSpPr/>
          <p:nvPr/>
        </p:nvSpPr>
        <p:spPr bwMode="white">
          <a:xfrm>
            <a:off x="1491428" y="3021977"/>
            <a:ext cx="4964612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05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E039C-884D-C725-0508-7A2B7ADE5D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95EBF-8786-724F-38E0-1370FBB91504}"/>
              </a:ext>
            </a:extLst>
          </p:cNvPr>
          <p:cNvSpPr/>
          <p:nvPr/>
        </p:nvSpPr>
        <p:spPr bwMode="white">
          <a:xfrm>
            <a:off x="1348571" y="3078906"/>
            <a:ext cx="2390476" cy="2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C2540-A3ED-28D0-204F-9596F7752B74}"/>
              </a:ext>
            </a:extLst>
          </p:cNvPr>
          <p:cNvSpPr/>
          <p:nvPr/>
        </p:nvSpPr>
        <p:spPr bwMode="white">
          <a:xfrm>
            <a:off x="3910476" y="3097981"/>
            <a:ext cx="1885714" cy="1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4E7984-6C14-C259-A9C7-258F02B6A13F}"/>
              </a:ext>
            </a:extLst>
          </p:cNvPr>
          <p:cNvSpPr/>
          <p:nvPr/>
        </p:nvSpPr>
        <p:spPr bwMode="white">
          <a:xfrm>
            <a:off x="1596190" y="3489029"/>
            <a:ext cx="2514285" cy="1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221D6D-4A1F-0305-C00F-973C5ED33D3E}"/>
              </a:ext>
            </a:extLst>
          </p:cNvPr>
          <p:cNvSpPr/>
          <p:nvPr/>
        </p:nvSpPr>
        <p:spPr bwMode="white">
          <a:xfrm>
            <a:off x="1377142" y="3889614"/>
            <a:ext cx="1619047" cy="1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97F5A1-C0E5-7A03-3D47-F68CD94691FB}"/>
              </a:ext>
            </a:extLst>
          </p:cNvPr>
          <p:cNvSpPr/>
          <p:nvPr/>
        </p:nvSpPr>
        <p:spPr bwMode="white">
          <a:xfrm>
            <a:off x="1377142" y="4280661"/>
            <a:ext cx="980952" cy="1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AC6644-C207-5362-DA7B-A7640125C030}"/>
              </a:ext>
            </a:extLst>
          </p:cNvPr>
          <p:cNvSpPr/>
          <p:nvPr/>
        </p:nvSpPr>
        <p:spPr bwMode="white">
          <a:xfrm>
            <a:off x="1367619" y="4662171"/>
            <a:ext cx="4219047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24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72DD9-7136-6D25-4701-777A29FE30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3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DE85A-FB9B-D640-A3EA-8BF7CB984650}"/>
              </a:ext>
            </a:extLst>
          </p:cNvPr>
          <p:cNvSpPr/>
          <p:nvPr/>
        </p:nvSpPr>
        <p:spPr bwMode="white">
          <a:xfrm>
            <a:off x="1081904" y="1373207"/>
            <a:ext cx="2123809" cy="1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1EEC5-1EED-9707-1D33-8B3D83D0208C}"/>
              </a:ext>
            </a:extLst>
          </p:cNvPr>
          <p:cNvSpPr/>
          <p:nvPr/>
        </p:nvSpPr>
        <p:spPr bwMode="white">
          <a:xfrm>
            <a:off x="1072380" y="1784504"/>
            <a:ext cx="2933333" cy="17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83201A-A00B-EC65-67E1-F0940EF75FAC}"/>
              </a:ext>
            </a:extLst>
          </p:cNvPr>
          <p:cNvSpPr/>
          <p:nvPr/>
        </p:nvSpPr>
        <p:spPr bwMode="white">
          <a:xfrm>
            <a:off x="1081904" y="2147976"/>
            <a:ext cx="2180952" cy="22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97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7F958-DC8C-849A-53E0-B6E5E07396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217B1-BCA7-4576-D568-C310D61FD9A2}"/>
              </a:ext>
            </a:extLst>
          </p:cNvPr>
          <p:cNvSpPr/>
          <p:nvPr/>
        </p:nvSpPr>
        <p:spPr bwMode="white">
          <a:xfrm>
            <a:off x="1081904" y="1715316"/>
            <a:ext cx="2552380" cy="2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70106-80EA-B50B-CCDB-F5AAFE1D04EA}"/>
              </a:ext>
            </a:extLst>
          </p:cNvPr>
          <p:cNvSpPr/>
          <p:nvPr/>
        </p:nvSpPr>
        <p:spPr bwMode="white">
          <a:xfrm>
            <a:off x="1072380" y="2135123"/>
            <a:ext cx="1638095" cy="1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FD63C-414A-825B-382C-1D63871A4A8F}"/>
              </a:ext>
            </a:extLst>
          </p:cNvPr>
          <p:cNvSpPr/>
          <p:nvPr/>
        </p:nvSpPr>
        <p:spPr bwMode="white">
          <a:xfrm>
            <a:off x="1072380" y="2516765"/>
            <a:ext cx="3133333" cy="1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BADFD-EE89-2E7A-DF4D-75C8446E8C26}"/>
              </a:ext>
            </a:extLst>
          </p:cNvPr>
          <p:cNvSpPr/>
          <p:nvPr/>
        </p:nvSpPr>
        <p:spPr bwMode="white">
          <a:xfrm>
            <a:off x="1081904" y="2907948"/>
            <a:ext cx="3742857" cy="2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