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CD8CCE-E18D-5AA2-3FD8-0357C89F9C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2986087"/>
            <a:ext cx="88868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15939-85FE-1557-C5D8-796B86843A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3708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7DC679-90E2-B870-ECF0-3113B2530524}"/>
              </a:ext>
            </a:extLst>
          </p:cNvPr>
          <p:cNvSpPr/>
          <p:nvPr/>
        </p:nvSpPr>
        <p:spPr bwMode="white">
          <a:xfrm>
            <a:off x="2574411" y="3388306"/>
            <a:ext cx="2244045" cy="31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F65BCF-9D9C-D164-CF5F-0C49BA89FE04}"/>
              </a:ext>
            </a:extLst>
          </p:cNvPr>
          <p:cNvSpPr/>
          <p:nvPr/>
        </p:nvSpPr>
        <p:spPr bwMode="white">
          <a:xfrm>
            <a:off x="6228367" y="3247887"/>
            <a:ext cx="2133319" cy="62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5D9E70-6779-5485-6593-3BB76C8204DF}"/>
              </a:ext>
            </a:extLst>
          </p:cNvPr>
          <p:cNvSpPr/>
          <p:nvPr/>
        </p:nvSpPr>
        <p:spPr bwMode="white">
          <a:xfrm>
            <a:off x="2242233" y="4016492"/>
            <a:ext cx="1889722" cy="31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BA50F4-3B4A-8614-6835-A1E10775ADAC}"/>
              </a:ext>
            </a:extLst>
          </p:cNvPr>
          <p:cNvSpPr/>
          <p:nvPr/>
        </p:nvSpPr>
        <p:spPr bwMode="white">
          <a:xfrm>
            <a:off x="5903570" y="4260376"/>
            <a:ext cx="1705179" cy="25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3E6FAC-A42E-E9B8-ED31-5DCE88F91F99}"/>
              </a:ext>
            </a:extLst>
          </p:cNvPr>
          <p:cNvSpPr/>
          <p:nvPr/>
        </p:nvSpPr>
        <p:spPr bwMode="white">
          <a:xfrm>
            <a:off x="2110960" y="4659459"/>
            <a:ext cx="2707497" cy="31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842A81E-811B-D282-0F3E-97DC4D0B95C9}"/>
              </a:ext>
            </a:extLst>
          </p:cNvPr>
          <p:cNvSpPr/>
          <p:nvPr/>
        </p:nvSpPr>
        <p:spPr bwMode="white">
          <a:xfrm>
            <a:off x="5903571" y="4859001"/>
            <a:ext cx="1874959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0A79B33-2F1F-5593-3470-9643B352BB29}"/>
              </a:ext>
            </a:extLst>
          </p:cNvPr>
          <p:cNvSpPr/>
          <p:nvPr/>
        </p:nvSpPr>
        <p:spPr bwMode="white">
          <a:xfrm>
            <a:off x="5903571" y="5501968"/>
            <a:ext cx="1705179" cy="27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88481E-9A77-1EB6-1274-B57622FB5A7F}"/>
              </a:ext>
            </a:extLst>
          </p:cNvPr>
          <p:cNvSpPr/>
          <p:nvPr/>
        </p:nvSpPr>
        <p:spPr bwMode="white">
          <a:xfrm>
            <a:off x="2227470" y="6241011"/>
            <a:ext cx="4000897" cy="31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13D7A-C769-365B-D0AE-B1D64DDA9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6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FCBC50-C183-3CBB-297A-5860CDA7E0F8}"/>
              </a:ext>
            </a:extLst>
          </p:cNvPr>
          <p:cNvSpPr/>
          <p:nvPr/>
        </p:nvSpPr>
        <p:spPr bwMode="white">
          <a:xfrm>
            <a:off x="4158095" y="4299112"/>
            <a:ext cx="1038095" cy="48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77B66A-71F1-8065-A9A8-396B74A19FB7}"/>
              </a:ext>
            </a:extLst>
          </p:cNvPr>
          <p:cNvSpPr/>
          <p:nvPr/>
        </p:nvSpPr>
        <p:spPr bwMode="white">
          <a:xfrm>
            <a:off x="8577142" y="5262251"/>
            <a:ext cx="790476" cy="352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70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E668C-8626-3810-8257-C37C18F6E5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56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7CDC6-C989-B0D7-AB90-A8F9472F272B}"/>
              </a:ext>
            </a:extLst>
          </p:cNvPr>
          <p:cNvSpPr/>
          <p:nvPr/>
        </p:nvSpPr>
        <p:spPr bwMode="white">
          <a:xfrm>
            <a:off x="6931630" y="2047214"/>
            <a:ext cx="304761" cy="36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D9D7AB-7A6A-0BCC-4E73-136427E7CEF7}"/>
              </a:ext>
            </a:extLst>
          </p:cNvPr>
          <p:cNvSpPr/>
          <p:nvPr/>
        </p:nvSpPr>
        <p:spPr bwMode="white">
          <a:xfrm>
            <a:off x="2922106" y="2952709"/>
            <a:ext cx="561904" cy="35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8441C9-2239-0AF3-632C-FBFFC49E5217}"/>
              </a:ext>
            </a:extLst>
          </p:cNvPr>
          <p:cNvSpPr/>
          <p:nvPr/>
        </p:nvSpPr>
        <p:spPr bwMode="white">
          <a:xfrm>
            <a:off x="2379249" y="4744634"/>
            <a:ext cx="285714" cy="35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A8904D-49BC-5D88-1BE2-9F1353E0B491}"/>
              </a:ext>
            </a:extLst>
          </p:cNvPr>
          <p:cNvSpPr/>
          <p:nvPr/>
        </p:nvSpPr>
        <p:spPr bwMode="white">
          <a:xfrm>
            <a:off x="6055440" y="4744634"/>
            <a:ext cx="561904" cy="35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77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48432-938E-251F-5946-9C0C80BED1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1487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47C6D6-A663-3433-83D2-55104022A106}"/>
              </a:ext>
            </a:extLst>
          </p:cNvPr>
          <p:cNvSpPr/>
          <p:nvPr/>
        </p:nvSpPr>
        <p:spPr bwMode="white">
          <a:xfrm>
            <a:off x="2853930" y="4768181"/>
            <a:ext cx="2702671" cy="35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0E92DD-8866-6F84-3BBE-A5EB5BF793AC}"/>
              </a:ext>
            </a:extLst>
          </p:cNvPr>
          <p:cNvSpPr/>
          <p:nvPr/>
        </p:nvSpPr>
        <p:spPr bwMode="white">
          <a:xfrm>
            <a:off x="2498953" y="5510761"/>
            <a:ext cx="2113731" cy="29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FD44CC-5F12-C2D7-612C-3DF8D6E32550}"/>
              </a:ext>
            </a:extLst>
          </p:cNvPr>
          <p:cNvSpPr/>
          <p:nvPr/>
        </p:nvSpPr>
        <p:spPr bwMode="white">
          <a:xfrm>
            <a:off x="2498953" y="6188770"/>
            <a:ext cx="1702279" cy="33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92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94BF3-180C-7072-83D8-5737CCF70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0888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540D8-5AD9-5C96-6FFB-5D1E3FCB1BFC}"/>
              </a:ext>
            </a:extLst>
          </p:cNvPr>
          <p:cNvSpPr/>
          <p:nvPr/>
        </p:nvSpPr>
        <p:spPr bwMode="white">
          <a:xfrm>
            <a:off x="2268727" y="4477839"/>
            <a:ext cx="2775766" cy="39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CC65FC-752E-092F-D01C-B720B37E037B}"/>
              </a:ext>
            </a:extLst>
          </p:cNvPr>
          <p:cNvSpPr/>
          <p:nvPr/>
        </p:nvSpPr>
        <p:spPr bwMode="white">
          <a:xfrm>
            <a:off x="1886169" y="5297043"/>
            <a:ext cx="1912787" cy="32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E39FDE-CF5E-8701-5FD7-24E16ACD8D76}"/>
              </a:ext>
            </a:extLst>
          </p:cNvPr>
          <p:cNvSpPr/>
          <p:nvPr/>
        </p:nvSpPr>
        <p:spPr bwMode="white">
          <a:xfrm>
            <a:off x="1886169" y="6027204"/>
            <a:ext cx="1663680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18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CE794-0AE5-7876-724E-7B4B3287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0867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F5E808-AABC-34D7-16D4-679809D7BFC9}"/>
              </a:ext>
            </a:extLst>
          </p:cNvPr>
          <p:cNvSpPr/>
          <p:nvPr/>
        </p:nvSpPr>
        <p:spPr bwMode="white">
          <a:xfrm>
            <a:off x="2529511" y="4003466"/>
            <a:ext cx="3277334" cy="34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4C2BCA-4A64-6842-8D69-DFBEA6BAD95F}"/>
              </a:ext>
            </a:extLst>
          </p:cNvPr>
          <p:cNvSpPr/>
          <p:nvPr/>
        </p:nvSpPr>
        <p:spPr bwMode="white">
          <a:xfrm>
            <a:off x="2184950" y="4740974"/>
            <a:ext cx="2500069" cy="28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2C7A38-1FE5-D759-5A02-53DDE145AFEE}"/>
              </a:ext>
            </a:extLst>
          </p:cNvPr>
          <p:cNvSpPr/>
          <p:nvPr/>
        </p:nvSpPr>
        <p:spPr bwMode="white">
          <a:xfrm>
            <a:off x="2184950" y="5438400"/>
            <a:ext cx="1802934" cy="28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975AE9-6C42-46F4-8B4A-0B4DA4C670AB}"/>
              </a:ext>
            </a:extLst>
          </p:cNvPr>
          <p:cNvSpPr/>
          <p:nvPr/>
        </p:nvSpPr>
        <p:spPr bwMode="white">
          <a:xfrm>
            <a:off x="2168924" y="6087728"/>
            <a:ext cx="4615512" cy="36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58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4B1C3-58EC-0E25-E34B-EAE94CC97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2779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574A86-D835-8C89-8736-0C62C18E12EC}"/>
              </a:ext>
            </a:extLst>
          </p:cNvPr>
          <p:cNvSpPr/>
          <p:nvPr/>
        </p:nvSpPr>
        <p:spPr bwMode="white">
          <a:xfrm>
            <a:off x="2770271" y="4330811"/>
            <a:ext cx="2941816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72312C-BCF5-16E2-DF66-C82DC68A0251}"/>
              </a:ext>
            </a:extLst>
          </p:cNvPr>
          <p:cNvSpPr/>
          <p:nvPr/>
        </p:nvSpPr>
        <p:spPr bwMode="white">
          <a:xfrm>
            <a:off x="2441781" y="4973879"/>
            <a:ext cx="2233736" cy="27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6AD004-7D5A-4EDF-73EF-B133F7CA14CD}"/>
              </a:ext>
            </a:extLst>
          </p:cNvPr>
          <p:cNvSpPr/>
          <p:nvPr/>
        </p:nvSpPr>
        <p:spPr bwMode="white">
          <a:xfrm>
            <a:off x="2441781" y="5609640"/>
            <a:ext cx="1686252" cy="26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F51443-50CA-A969-4777-20CE46E93EB6}"/>
              </a:ext>
            </a:extLst>
          </p:cNvPr>
          <p:cNvSpPr/>
          <p:nvPr/>
        </p:nvSpPr>
        <p:spPr bwMode="white">
          <a:xfrm>
            <a:off x="2427180" y="6208863"/>
            <a:ext cx="5901067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22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C3B59-8D27-5D09-14DC-D5D3A5D827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764704"/>
            <a:ext cx="72919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747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F4E2F-959F-A18A-5457-D900799829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52" y="917715"/>
            <a:ext cx="10800000" cy="472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95A8E-04E4-424E-B8EF-08D725D7F118}"/>
              </a:ext>
            </a:extLst>
          </p:cNvPr>
          <p:cNvSpPr/>
          <p:nvPr/>
        </p:nvSpPr>
        <p:spPr bwMode="white">
          <a:xfrm>
            <a:off x="1075856" y="1203676"/>
            <a:ext cx="7352380" cy="40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05CD4B-9BAA-A045-6401-EFE205E0ACA4}"/>
              </a:ext>
            </a:extLst>
          </p:cNvPr>
          <p:cNvSpPr/>
          <p:nvPr/>
        </p:nvSpPr>
        <p:spPr bwMode="white">
          <a:xfrm>
            <a:off x="1075856" y="2071093"/>
            <a:ext cx="7352380" cy="81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57FD89-425B-7BDC-8F0B-882E06C1A8EB}"/>
              </a:ext>
            </a:extLst>
          </p:cNvPr>
          <p:cNvSpPr/>
          <p:nvPr/>
        </p:nvSpPr>
        <p:spPr bwMode="white">
          <a:xfrm>
            <a:off x="1075856" y="3376984"/>
            <a:ext cx="3190476" cy="34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21D6CB-9ED6-6CE5-EFFB-3A0884DB55E4}"/>
              </a:ext>
            </a:extLst>
          </p:cNvPr>
          <p:cNvSpPr/>
          <p:nvPr/>
        </p:nvSpPr>
        <p:spPr bwMode="white">
          <a:xfrm>
            <a:off x="1075857" y="4149080"/>
            <a:ext cx="4982048" cy="4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85A642E-38CA-666F-F3B8-9ED2CDBFDD21}"/>
              </a:ext>
            </a:extLst>
          </p:cNvPr>
          <p:cNvSpPr/>
          <p:nvPr/>
        </p:nvSpPr>
        <p:spPr bwMode="white">
          <a:xfrm>
            <a:off x="6096000" y="4149080"/>
            <a:ext cx="4982048" cy="4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1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