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4F37B-A91C-AC69-78EB-B5D86FD6A2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924944"/>
            <a:ext cx="10800000" cy="84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953F8-0B76-1794-F3E5-718904BC61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F77F6-CF2D-04C3-F876-F92A9EDEBE2B}"/>
              </a:ext>
            </a:extLst>
          </p:cNvPr>
          <p:cNvSpPr/>
          <p:nvPr/>
        </p:nvSpPr>
        <p:spPr bwMode="white">
          <a:xfrm>
            <a:off x="720000" y="1914365"/>
            <a:ext cx="2619047" cy="4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3F7A6-A4F7-F534-AD7C-BC8EA482B7F5}"/>
              </a:ext>
            </a:extLst>
          </p:cNvPr>
          <p:cNvSpPr/>
          <p:nvPr/>
        </p:nvSpPr>
        <p:spPr bwMode="white">
          <a:xfrm>
            <a:off x="977142" y="2495667"/>
            <a:ext cx="2314285" cy="1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65A45E-CAEE-A110-9244-621CCD0F0D22}"/>
              </a:ext>
            </a:extLst>
          </p:cNvPr>
          <p:cNvSpPr/>
          <p:nvPr/>
        </p:nvSpPr>
        <p:spPr bwMode="white">
          <a:xfrm>
            <a:off x="996190" y="2791083"/>
            <a:ext cx="3257142" cy="2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9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1CDD3-EB4A-2558-C0A3-BE6482BB1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5D001-AC94-97D2-57B3-13840323A3DB}"/>
              </a:ext>
            </a:extLst>
          </p:cNvPr>
          <p:cNvSpPr/>
          <p:nvPr/>
        </p:nvSpPr>
        <p:spPr bwMode="white">
          <a:xfrm>
            <a:off x="996190" y="1877677"/>
            <a:ext cx="2904761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A545AE-FBB9-306F-D28F-7F552F7C63AB}"/>
              </a:ext>
            </a:extLst>
          </p:cNvPr>
          <p:cNvSpPr/>
          <p:nvPr/>
        </p:nvSpPr>
        <p:spPr bwMode="white">
          <a:xfrm>
            <a:off x="996190" y="2221209"/>
            <a:ext cx="2514285" cy="4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F88F0-955E-9D26-AE56-E36E1AFEE7EC}"/>
              </a:ext>
            </a:extLst>
          </p:cNvPr>
          <p:cNvSpPr/>
          <p:nvPr/>
        </p:nvSpPr>
        <p:spPr bwMode="white">
          <a:xfrm>
            <a:off x="2605714" y="2784220"/>
            <a:ext cx="904761" cy="45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80FC34-D437-86A6-E4C3-3899F5F6B708}"/>
              </a:ext>
            </a:extLst>
          </p:cNvPr>
          <p:cNvSpPr/>
          <p:nvPr/>
        </p:nvSpPr>
        <p:spPr bwMode="white">
          <a:xfrm>
            <a:off x="2843809" y="3385398"/>
            <a:ext cx="790476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BB5B5D-5FE0-9F01-C4E3-06CA7D615D0E}"/>
              </a:ext>
            </a:extLst>
          </p:cNvPr>
          <p:cNvSpPr/>
          <p:nvPr/>
        </p:nvSpPr>
        <p:spPr bwMode="white">
          <a:xfrm>
            <a:off x="996190" y="3681217"/>
            <a:ext cx="2895238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80488-E675-FACE-B95A-3C61B37DD2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0CA42-5E63-AFB8-AAB9-ADE906EB65B2}"/>
              </a:ext>
            </a:extLst>
          </p:cNvPr>
          <p:cNvSpPr/>
          <p:nvPr/>
        </p:nvSpPr>
        <p:spPr bwMode="white">
          <a:xfrm>
            <a:off x="2700952" y="1456660"/>
            <a:ext cx="33333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A671B-6242-0319-93C4-3AA529C61AC3}"/>
              </a:ext>
            </a:extLst>
          </p:cNvPr>
          <p:cNvSpPr/>
          <p:nvPr/>
        </p:nvSpPr>
        <p:spPr bwMode="white">
          <a:xfrm>
            <a:off x="5081904" y="1456660"/>
            <a:ext cx="33333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BF2673-22D7-BB9D-F3EA-F9D82E083BF9}"/>
              </a:ext>
            </a:extLst>
          </p:cNvPr>
          <p:cNvSpPr/>
          <p:nvPr/>
        </p:nvSpPr>
        <p:spPr bwMode="white">
          <a:xfrm>
            <a:off x="9872380" y="2142472"/>
            <a:ext cx="1142858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CF521-B576-49C4-D924-4745268F5F78}"/>
              </a:ext>
            </a:extLst>
          </p:cNvPr>
          <p:cNvSpPr/>
          <p:nvPr/>
        </p:nvSpPr>
        <p:spPr bwMode="white">
          <a:xfrm>
            <a:off x="1786666" y="3818902"/>
            <a:ext cx="200000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D624A-2FA6-5EAC-C399-1291BE9CF79E}"/>
              </a:ext>
            </a:extLst>
          </p:cNvPr>
          <p:cNvSpPr/>
          <p:nvPr/>
        </p:nvSpPr>
        <p:spPr bwMode="white">
          <a:xfrm>
            <a:off x="3977142" y="3818902"/>
            <a:ext cx="200000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5F42A7-9FB8-1C6E-ACF9-68E245CC909F}"/>
              </a:ext>
            </a:extLst>
          </p:cNvPr>
          <p:cNvSpPr/>
          <p:nvPr/>
        </p:nvSpPr>
        <p:spPr bwMode="white">
          <a:xfrm>
            <a:off x="8929523" y="4361837"/>
            <a:ext cx="590477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0976D33-4809-99DA-D95A-AA06957B0F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790470"/>
            <a:ext cx="10800000" cy="157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992759-A56B-8D81-0A91-86CE70B670C6}"/>
              </a:ext>
            </a:extLst>
          </p:cNvPr>
          <p:cNvSpPr/>
          <p:nvPr/>
        </p:nvSpPr>
        <p:spPr bwMode="white">
          <a:xfrm>
            <a:off x="2366743" y="6020626"/>
            <a:ext cx="590476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A72D2-A992-38A1-27BE-440317DDE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98658-5C84-B143-A91E-A9FEFFBB99CC}"/>
              </a:ext>
            </a:extLst>
          </p:cNvPr>
          <p:cNvSpPr/>
          <p:nvPr/>
        </p:nvSpPr>
        <p:spPr bwMode="white">
          <a:xfrm>
            <a:off x="3081904" y="1837667"/>
            <a:ext cx="247619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4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6C2F5-FDBD-C4B5-9017-223D2D8B53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44FC1-DD6A-2D0C-02A3-70ABB55EF4F9}"/>
              </a:ext>
            </a:extLst>
          </p:cNvPr>
          <p:cNvSpPr/>
          <p:nvPr/>
        </p:nvSpPr>
        <p:spPr bwMode="white">
          <a:xfrm>
            <a:off x="2777142" y="1599913"/>
            <a:ext cx="228571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060EA-C982-D6A3-40BB-14698141738A}"/>
              </a:ext>
            </a:extLst>
          </p:cNvPr>
          <p:cNvSpPr/>
          <p:nvPr/>
        </p:nvSpPr>
        <p:spPr bwMode="white">
          <a:xfrm>
            <a:off x="2700952" y="3401046"/>
            <a:ext cx="219047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27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01EFE-676F-FC83-B487-9C7502778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801A4-2C29-5497-2C35-6D0813D8DCB3}"/>
              </a:ext>
            </a:extLst>
          </p:cNvPr>
          <p:cNvSpPr/>
          <p:nvPr/>
        </p:nvSpPr>
        <p:spPr bwMode="white">
          <a:xfrm>
            <a:off x="1424761" y="2400449"/>
            <a:ext cx="1600000" cy="5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C2BCC5-7E95-7B69-0B6B-50A78836D835}"/>
              </a:ext>
            </a:extLst>
          </p:cNvPr>
          <p:cNvSpPr/>
          <p:nvPr/>
        </p:nvSpPr>
        <p:spPr bwMode="white">
          <a:xfrm>
            <a:off x="4939046" y="2400449"/>
            <a:ext cx="1156953" cy="5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61B01D-B81A-F2BD-D310-63FBDC294EAF}"/>
              </a:ext>
            </a:extLst>
          </p:cNvPr>
          <p:cNvSpPr/>
          <p:nvPr/>
        </p:nvSpPr>
        <p:spPr bwMode="white">
          <a:xfrm>
            <a:off x="8567619" y="2400449"/>
            <a:ext cx="1920869" cy="5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0CB411-E0AF-4CDC-8C4C-0CA15A242AEE}"/>
              </a:ext>
            </a:extLst>
          </p:cNvPr>
          <p:cNvSpPr/>
          <p:nvPr/>
        </p:nvSpPr>
        <p:spPr bwMode="white">
          <a:xfrm>
            <a:off x="1424761" y="3051880"/>
            <a:ext cx="540529" cy="61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101FA0-A9B1-3029-3E05-789A309358C0}"/>
              </a:ext>
            </a:extLst>
          </p:cNvPr>
          <p:cNvSpPr/>
          <p:nvPr/>
        </p:nvSpPr>
        <p:spPr bwMode="white">
          <a:xfrm>
            <a:off x="8493692" y="3096139"/>
            <a:ext cx="1007259" cy="5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6E0702-F581-8060-B804-004B32571DCF}"/>
              </a:ext>
            </a:extLst>
          </p:cNvPr>
          <p:cNvSpPr/>
          <p:nvPr/>
        </p:nvSpPr>
        <p:spPr bwMode="white">
          <a:xfrm>
            <a:off x="4939046" y="3096139"/>
            <a:ext cx="580890" cy="5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B566198-E944-3DC8-6E0E-26E33B671AB1}"/>
              </a:ext>
            </a:extLst>
          </p:cNvPr>
          <p:cNvSpPr/>
          <p:nvPr/>
        </p:nvSpPr>
        <p:spPr bwMode="white">
          <a:xfrm>
            <a:off x="8493692" y="3801358"/>
            <a:ext cx="842668" cy="5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0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CC2B5-12CE-F079-9872-313AF48FC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3675C-B61F-0E14-9F25-E86B366C574C}"/>
              </a:ext>
            </a:extLst>
          </p:cNvPr>
          <p:cNvSpPr/>
          <p:nvPr/>
        </p:nvSpPr>
        <p:spPr bwMode="white">
          <a:xfrm>
            <a:off x="681904" y="1572019"/>
            <a:ext cx="1669680" cy="5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23D0F1-E68A-81A1-831D-AAF54092C8AA}"/>
              </a:ext>
            </a:extLst>
          </p:cNvPr>
          <p:cNvSpPr/>
          <p:nvPr/>
        </p:nvSpPr>
        <p:spPr bwMode="white">
          <a:xfrm>
            <a:off x="7824192" y="1572019"/>
            <a:ext cx="1981521" cy="53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7C3C21-5A1F-BA33-6CEB-E57439D84E6D}"/>
              </a:ext>
            </a:extLst>
          </p:cNvPr>
          <p:cNvSpPr/>
          <p:nvPr/>
        </p:nvSpPr>
        <p:spPr bwMode="white">
          <a:xfrm>
            <a:off x="4223792" y="1572019"/>
            <a:ext cx="1224136" cy="5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4E8CD8-19C5-E317-D93E-17A84C2F4014}"/>
              </a:ext>
            </a:extLst>
          </p:cNvPr>
          <p:cNvSpPr/>
          <p:nvPr/>
        </p:nvSpPr>
        <p:spPr bwMode="white">
          <a:xfrm>
            <a:off x="4189904" y="2167006"/>
            <a:ext cx="533976" cy="5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549E7A-A12F-1AAE-22B5-0EB91F0F64A4}"/>
              </a:ext>
            </a:extLst>
          </p:cNvPr>
          <p:cNvSpPr/>
          <p:nvPr/>
        </p:nvSpPr>
        <p:spPr bwMode="white">
          <a:xfrm>
            <a:off x="7856002" y="2206396"/>
            <a:ext cx="1043773" cy="54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C31FAE9-7AB6-FF8A-EDF9-31BB6D41007A}"/>
              </a:ext>
            </a:extLst>
          </p:cNvPr>
          <p:cNvSpPr/>
          <p:nvPr/>
        </p:nvSpPr>
        <p:spPr bwMode="white">
          <a:xfrm>
            <a:off x="681904" y="2230190"/>
            <a:ext cx="805584" cy="5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002" y="2823078"/>
            <a:ext cx="544254" cy="677930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D8420B1-49FC-FA5A-9AD2-EB289B863204}"/>
              </a:ext>
            </a:extLst>
          </p:cNvPr>
          <p:cNvSpPr/>
          <p:nvPr/>
        </p:nvSpPr>
        <p:spPr bwMode="white">
          <a:xfrm>
            <a:off x="7824192" y="2888362"/>
            <a:ext cx="720080" cy="61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8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15" grpId="0" animBg="1"/>
      <p:bldP spid="18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F2734-C5D6-89CD-A799-F1BDA9961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E2B8F-B6EB-CCCF-9D83-57D9E91BC397}"/>
              </a:ext>
            </a:extLst>
          </p:cNvPr>
          <p:cNvSpPr/>
          <p:nvPr/>
        </p:nvSpPr>
        <p:spPr bwMode="white">
          <a:xfrm>
            <a:off x="8400256" y="727888"/>
            <a:ext cx="190476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E73EC7-96AE-EF91-75BD-4BE70462BF60}"/>
              </a:ext>
            </a:extLst>
          </p:cNvPr>
          <p:cNvSpPr/>
          <p:nvPr/>
        </p:nvSpPr>
        <p:spPr bwMode="white">
          <a:xfrm>
            <a:off x="1148571" y="2019800"/>
            <a:ext cx="1390476" cy="5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D4FF22-0C5D-3BD4-972F-6CD8888D0E28}"/>
              </a:ext>
            </a:extLst>
          </p:cNvPr>
          <p:cNvSpPr/>
          <p:nvPr/>
        </p:nvSpPr>
        <p:spPr bwMode="white">
          <a:xfrm>
            <a:off x="4539047" y="2019800"/>
            <a:ext cx="1400000" cy="5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566364-7025-5622-D54A-D2E5556ECFFA}"/>
              </a:ext>
            </a:extLst>
          </p:cNvPr>
          <p:cNvSpPr/>
          <p:nvPr/>
        </p:nvSpPr>
        <p:spPr bwMode="white">
          <a:xfrm>
            <a:off x="8196190" y="2019799"/>
            <a:ext cx="1932258" cy="5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5A68C0-FE2E-9948-77F4-CF71FAF659D8}"/>
              </a:ext>
            </a:extLst>
          </p:cNvPr>
          <p:cNvSpPr/>
          <p:nvPr/>
        </p:nvSpPr>
        <p:spPr bwMode="white">
          <a:xfrm>
            <a:off x="1786666" y="2706276"/>
            <a:ext cx="895238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FF5FE8-751A-E7E0-3499-0052598B3C06}"/>
              </a:ext>
            </a:extLst>
          </p:cNvPr>
          <p:cNvSpPr/>
          <p:nvPr/>
        </p:nvSpPr>
        <p:spPr bwMode="white">
          <a:xfrm>
            <a:off x="5186666" y="2706276"/>
            <a:ext cx="60952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8F4F1E-32A4-4845-63C8-D8E21991AAA9}"/>
              </a:ext>
            </a:extLst>
          </p:cNvPr>
          <p:cNvSpPr/>
          <p:nvPr/>
        </p:nvSpPr>
        <p:spPr bwMode="white">
          <a:xfrm>
            <a:off x="9336360" y="2685708"/>
            <a:ext cx="961988" cy="5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4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C89DF-78CC-EEE9-5630-4284AA7B4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4412A-0CAE-B867-B937-FAACE817F862}"/>
              </a:ext>
            </a:extLst>
          </p:cNvPr>
          <p:cNvSpPr/>
          <p:nvPr/>
        </p:nvSpPr>
        <p:spPr bwMode="white">
          <a:xfrm>
            <a:off x="1631505" y="2308200"/>
            <a:ext cx="2164686" cy="46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EECB1A-CDC9-BA15-839C-1AE759856B2A}"/>
              </a:ext>
            </a:extLst>
          </p:cNvPr>
          <p:cNvSpPr/>
          <p:nvPr/>
        </p:nvSpPr>
        <p:spPr bwMode="white">
          <a:xfrm>
            <a:off x="1415238" y="2890731"/>
            <a:ext cx="1944458" cy="44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6D46B-64F2-63F3-D6AF-118A1A7BD8FB}"/>
              </a:ext>
            </a:extLst>
          </p:cNvPr>
          <p:cNvSpPr/>
          <p:nvPr/>
        </p:nvSpPr>
        <p:spPr bwMode="white">
          <a:xfrm>
            <a:off x="1415238" y="3473262"/>
            <a:ext cx="895238" cy="1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99B6DD-0D0B-2C34-E4FA-4311C5FD3311}"/>
              </a:ext>
            </a:extLst>
          </p:cNvPr>
          <p:cNvSpPr/>
          <p:nvPr/>
        </p:nvSpPr>
        <p:spPr bwMode="white">
          <a:xfrm>
            <a:off x="1377142" y="3778853"/>
            <a:ext cx="3628571" cy="2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7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D85F8-71F4-DB63-1779-CFFA4B6A4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04CED-0037-694F-7FAE-C5393C1CC0B9}"/>
              </a:ext>
            </a:extLst>
          </p:cNvPr>
          <p:cNvSpPr/>
          <p:nvPr/>
        </p:nvSpPr>
        <p:spPr bwMode="white">
          <a:xfrm>
            <a:off x="1215238" y="1916753"/>
            <a:ext cx="2504761" cy="46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58AB8-9FD3-02A4-0895-383452E69996}"/>
              </a:ext>
            </a:extLst>
          </p:cNvPr>
          <p:cNvSpPr/>
          <p:nvPr/>
        </p:nvSpPr>
        <p:spPr bwMode="white">
          <a:xfrm>
            <a:off x="1024761" y="2499332"/>
            <a:ext cx="1614855" cy="47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CE1E5-9A3F-3100-F355-B7FB356390C3}"/>
              </a:ext>
            </a:extLst>
          </p:cNvPr>
          <p:cNvSpPr/>
          <p:nvPr/>
        </p:nvSpPr>
        <p:spPr bwMode="white">
          <a:xfrm>
            <a:off x="1024761" y="3081912"/>
            <a:ext cx="952380" cy="1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C31217-1E20-CE2A-73AF-958CCBF06E94}"/>
              </a:ext>
            </a:extLst>
          </p:cNvPr>
          <p:cNvSpPr/>
          <p:nvPr/>
        </p:nvSpPr>
        <p:spPr bwMode="white">
          <a:xfrm>
            <a:off x="1005714" y="3377976"/>
            <a:ext cx="30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7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