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9E1E0-4190-41D3-9458-6FB5FB66BA09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E1A3B-4553-4C1C-A380-74C23D06F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E1A3B-4553-4C1C-A380-74C23D06FD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99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E31E9B-6A53-5A5F-538C-39D44ED81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800"/>
            <a:ext cx="12192000" cy="28046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B7C14-A256-BDD4-7488-D4B16C7A1A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72415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1E840-F50A-C641-CB00-16F5C03CCA91}"/>
              </a:ext>
            </a:extLst>
          </p:cNvPr>
          <p:cNvSpPr/>
          <p:nvPr/>
        </p:nvSpPr>
        <p:spPr bwMode="white">
          <a:xfrm>
            <a:off x="4087207" y="4368186"/>
            <a:ext cx="664131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50568-02E1-7701-79C5-007A71A0BFCD}"/>
              </a:ext>
            </a:extLst>
          </p:cNvPr>
          <p:cNvSpPr/>
          <p:nvPr/>
        </p:nvSpPr>
        <p:spPr bwMode="white">
          <a:xfrm>
            <a:off x="3378375" y="4962656"/>
            <a:ext cx="2490492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557134-F7C6-96D5-243A-F9DF9C66C0D6}"/>
              </a:ext>
            </a:extLst>
          </p:cNvPr>
          <p:cNvSpPr/>
          <p:nvPr/>
        </p:nvSpPr>
        <p:spPr bwMode="white">
          <a:xfrm>
            <a:off x="3205956" y="5563519"/>
            <a:ext cx="676903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4EFD78-B6A9-DF74-6079-35B1C2ABD523}"/>
              </a:ext>
            </a:extLst>
          </p:cNvPr>
          <p:cNvSpPr/>
          <p:nvPr/>
        </p:nvSpPr>
        <p:spPr bwMode="white">
          <a:xfrm>
            <a:off x="7120499" y="5569911"/>
            <a:ext cx="1111142" cy="31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1FD2B3-38DC-3584-7668-D4344F095D22}"/>
              </a:ext>
            </a:extLst>
          </p:cNvPr>
          <p:cNvSpPr/>
          <p:nvPr/>
        </p:nvSpPr>
        <p:spPr bwMode="white">
          <a:xfrm>
            <a:off x="3742370" y="6157990"/>
            <a:ext cx="696060" cy="30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0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69D5A-B6F9-211C-273C-D98A3EEAD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37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3B4CE-FF92-DD67-D882-FBC12D93EC00}"/>
              </a:ext>
            </a:extLst>
          </p:cNvPr>
          <p:cNvSpPr/>
          <p:nvPr/>
        </p:nvSpPr>
        <p:spPr bwMode="white">
          <a:xfrm>
            <a:off x="7603638" y="1160824"/>
            <a:ext cx="1047619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9C299E-FDE7-6C9C-78AC-7FB4CF6AAEB2}"/>
              </a:ext>
            </a:extLst>
          </p:cNvPr>
          <p:cNvSpPr/>
          <p:nvPr/>
        </p:nvSpPr>
        <p:spPr bwMode="white">
          <a:xfrm>
            <a:off x="5003638" y="2075965"/>
            <a:ext cx="1133333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946E5-8E3F-2847-BA4B-81596BD653FA}"/>
              </a:ext>
            </a:extLst>
          </p:cNvPr>
          <p:cNvSpPr/>
          <p:nvPr/>
        </p:nvSpPr>
        <p:spPr bwMode="white">
          <a:xfrm>
            <a:off x="8403638" y="2009236"/>
            <a:ext cx="1038095" cy="4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8039D-0852-5D8B-EC96-E82E1C0702A5}"/>
              </a:ext>
            </a:extLst>
          </p:cNvPr>
          <p:cNvSpPr/>
          <p:nvPr/>
        </p:nvSpPr>
        <p:spPr bwMode="white">
          <a:xfrm>
            <a:off x="5336971" y="2962508"/>
            <a:ext cx="809523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AD79BF-D89A-7888-1C22-0DE26F44F1DF}"/>
              </a:ext>
            </a:extLst>
          </p:cNvPr>
          <p:cNvSpPr/>
          <p:nvPr/>
        </p:nvSpPr>
        <p:spPr bwMode="white">
          <a:xfrm>
            <a:off x="6784590" y="4745126"/>
            <a:ext cx="1333333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7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410D9-2C87-D94D-C321-76DDDB5677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29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3971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DE6E3-0EAA-6008-3E79-A9EE253C8A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32" y="692696"/>
            <a:ext cx="95781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D8B72-A2AB-6237-43E0-F6B93EFAC3F2}"/>
              </a:ext>
            </a:extLst>
          </p:cNvPr>
          <p:cNvSpPr/>
          <p:nvPr/>
        </p:nvSpPr>
        <p:spPr bwMode="white">
          <a:xfrm>
            <a:off x="1796818" y="1639693"/>
            <a:ext cx="3843078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0FBC1-15A3-E949-8131-BEE04B1EFDC2}"/>
              </a:ext>
            </a:extLst>
          </p:cNvPr>
          <p:cNvSpPr/>
          <p:nvPr/>
        </p:nvSpPr>
        <p:spPr bwMode="white">
          <a:xfrm>
            <a:off x="1796818" y="2349940"/>
            <a:ext cx="5751948" cy="38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E121A-B65C-DECB-C33E-4135881081A1}"/>
              </a:ext>
            </a:extLst>
          </p:cNvPr>
          <p:cNvSpPr/>
          <p:nvPr/>
        </p:nvSpPr>
        <p:spPr bwMode="white">
          <a:xfrm>
            <a:off x="1779926" y="4649791"/>
            <a:ext cx="5473220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149B58-213D-A2BA-48AF-6B4CA4717B33}"/>
              </a:ext>
            </a:extLst>
          </p:cNvPr>
          <p:cNvSpPr/>
          <p:nvPr/>
        </p:nvSpPr>
        <p:spPr bwMode="white">
          <a:xfrm>
            <a:off x="1779926" y="5368494"/>
            <a:ext cx="4110918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100877-0292-AE11-1DB2-9FF74C1DD1E4}"/>
              </a:ext>
            </a:extLst>
          </p:cNvPr>
          <p:cNvSpPr/>
          <p:nvPr/>
        </p:nvSpPr>
        <p:spPr bwMode="white">
          <a:xfrm>
            <a:off x="1805264" y="6078742"/>
            <a:ext cx="4445619" cy="38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52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4B454-A307-8B47-07C1-A72BD0125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86195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AAF34-7E27-1B5A-FED0-BD36881FFB0E}"/>
              </a:ext>
            </a:extLst>
          </p:cNvPr>
          <p:cNvSpPr/>
          <p:nvPr/>
        </p:nvSpPr>
        <p:spPr bwMode="white">
          <a:xfrm>
            <a:off x="7926385" y="4790867"/>
            <a:ext cx="402855" cy="2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60C48-F493-F731-CE98-E0B1E9741D2F}"/>
              </a:ext>
            </a:extLst>
          </p:cNvPr>
          <p:cNvSpPr/>
          <p:nvPr/>
        </p:nvSpPr>
        <p:spPr bwMode="white">
          <a:xfrm>
            <a:off x="3099718" y="5445404"/>
            <a:ext cx="1733039" cy="36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C9C06D-7233-9AFE-7D41-8C9FE5143611}"/>
              </a:ext>
            </a:extLst>
          </p:cNvPr>
          <p:cNvSpPr/>
          <p:nvPr/>
        </p:nvSpPr>
        <p:spPr bwMode="white">
          <a:xfrm>
            <a:off x="6634207" y="5453015"/>
            <a:ext cx="813312" cy="36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06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1A6E7-093D-E883-94B7-C55E3F827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800000" cy="512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7FC80-EDDB-8D44-AEEF-9A4DEA990207}"/>
              </a:ext>
            </a:extLst>
          </p:cNvPr>
          <p:cNvSpPr/>
          <p:nvPr/>
        </p:nvSpPr>
        <p:spPr bwMode="white">
          <a:xfrm>
            <a:off x="7788773" y="1098364"/>
            <a:ext cx="561903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C472AB-5D5B-983E-7103-6674C38AD25A}"/>
              </a:ext>
            </a:extLst>
          </p:cNvPr>
          <p:cNvSpPr/>
          <p:nvPr/>
        </p:nvSpPr>
        <p:spPr bwMode="white">
          <a:xfrm>
            <a:off x="1617344" y="3662783"/>
            <a:ext cx="6380952" cy="4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0FF6E-7150-4D12-4A87-F142978477D8}"/>
              </a:ext>
            </a:extLst>
          </p:cNvPr>
          <p:cNvSpPr/>
          <p:nvPr/>
        </p:nvSpPr>
        <p:spPr bwMode="white">
          <a:xfrm>
            <a:off x="8303648" y="3652489"/>
            <a:ext cx="2076190" cy="4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FD2CC1-E9CB-54FF-2991-F3CAE8D64AE3}"/>
              </a:ext>
            </a:extLst>
          </p:cNvPr>
          <p:cNvSpPr/>
          <p:nvPr/>
        </p:nvSpPr>
        <p:spPr bwMode="white">
          <a:xfrm>
            <a:off x="1678912" y="4501701"/>
            <a:ext cx="2614622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3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28098-20BC-D92E-51B3-38AA0D2DBD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4239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AA986B-B829-8FC8-4B23-21684FD03A12}"/>
              </a:ext>
            </a:extLst>
          </p:cNvPr>
          <p:cNvSpPr/>
          <p:nvPr/>
        </p:nvSpPr>
        <p:spPr bwMode="white">
          <a:xfrm>
            <a:off x="6465442" y="5796027"/>
            <a:ext cx="473690" cy="29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72926F-FEDA-0016-7F91-40807B987318}"/>
              </a:ext>
            </a:extLst>
          </p:cNvPr>
          <p:cNvSpPr/>
          <p:nvPr/>
        </p:nvSpPr>
        <p:spPr bwMode="white">
          <a:xfrm>
            <a:off x="9374069" y="5796027"/>
            <a:ext cx="482001" cy="29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6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108F8-7CD8-86C0-5327-A8E761915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2638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45409-CB8F-04FD-3C49-D0193BF1576C}"/>
              </a:ext>
            </a:extLst>
          </p:cNvPr>
          <p:cNvSpPr/>
          <p:nvPr/>
        </p:nvSpPr>
        <p:spPr bwMode="white">
          <a:xfrm>
            <a:off x="3335835" y="969021"/>
            <a:ext cx="473813" cy="29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C8B97-89B5-FD60-BB5E-962C73155E1E}"/>
              </a:ext>
            </a:extLst>
          </p:cNvPr>
          <p:cNvSpPr/>
          <p:nvPr/>
        </p:nvSpPr>
        <p:spPr bwMode="white">
          <a:xfrm>
            <a:off x="2886530" y="6166859"/>
            <a:ext cx="473813" cy="30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