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D5F51-F9A9-28EC-4DCA-B1644592D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996952"/>
            <a:ext cx="10800000" cy="72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B4BA9-1113-B6AF-F258-0C3B80312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4107"/>
            <a:ext cx="10800000" cy="287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9BFA1-40C9-EFAF-C869-4B6FE50D423D}"/>
              </a:ext>
            </a:extLst>
          </p:cNvPr>
          <p:cNvSpPr/>
          <p:nvPr/>
        </p:nvSpPr>
        <p:spPr bwMode="white">
          <a:xfrm>
            <a:off x="1015238" y="2076349"/>
            <a:ext cx="1514285" cy="4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A63A96-DB05-F262-1BC6-A3E7452C339D}"/>
              </a:ext>
            </a:extLst>
          </p:cNvPr>
          <p:cNvSpPr/>
          <p:nvPr/>
        </p:nvSpPr>
        <p:spPr bwMode="white">
          <a:xfrm>
            <a:off x="5939047" y="2171676"/>
            <a:ext cx="234285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7A21ED-BD8E-CBBE-C97E-D6159190C3DC}"/>
              </a:ext>
            </a:extLst>
          </p:cNvPr>
          <p:cNvSpPr/>
          <p:nvPr/>
        </p:nvSpPr>
        <p:spPr bwMode="white">
          <a:xfrm>
            <a:off x="1015238" y="2781769"/>
            <a:ext cx="523809" cy="1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8F84DF-5E0C-0764-F2EE-15B9E8D3FCF2}"/>
              </a:ext>
            </a:extLst>
          </p:cNvPr>
          <p:cNvSpPr/>
          <p:nvPr/>
        </p:nvSpPr>
        <p:spPr bwMode="white">
          <a:xfrm>
            <a:off x="5939047" y="2781769"/>
            <a:ext cx="1133333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B0A83-AA63-C217-F8FE-C8990B3DAAAC}"/>
              </a:ext>
            </a:extLst>
          </p:cNvPr>
          <p:cNvSpPr/>
          <p:nvPr/>
        </p:nvSpPr>
        <p:spPr bwMode="white">
          <a:xfrm>
            <a:off x="5939047" y="3220274"/>
            <a:ext cx="400000" cy="1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94EDBE-F0BF-2934-20AC-A460B5E29C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919948"/>
            <a:ext cx="10800000" cy="325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659897-60E2-883A-2A8B-BC05DAC03EEA}"/>
              </a:ext>
            </a:extLst>
          </p:cNvPr>
          <p:cNvSpPr/>
          <p:nvPr/>
        </p:nvSpPr>
        <p:spPr bwMode="white">
          <a:xfrm>
            <a:off x="801320" y="4797716"/>
            <a:ext cx="2000000" cy="4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68EF21-5135-218F-B113-D74CA7F1B6FB}"/>
              </a:ext>
            </a:extLst>
          </p:cNvPr>
          <p:cNvSpPr/>
          <p:nvPr/>
        </p:nvSpPr>
        <p:spPr bwMode="white">
          <a:xfrm>
            <a:off x="5744177" y="4797716"/>
            <a:ext cx="1819047" cy="4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CF74C6-4044-B3EF-45E9-C0AFC1636F54}"/>
              </a:ext>
            </a:extLst>
          </p:cNvPr>
          <p:cNvSpPr/>
          <p:nvPr/>
        </p:nvSpPr>
        <p:spPr bwMode="white">
          <a:xfrm>
            <a:off x="801320" y="5646862"/>
            <a:ext cx="542857" cy="1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0C6150-C47A-C2A3-D0CB-3C35CE874B91}"/>
              </a:ext>
            </a:extLst>
          </p:cNvPr>
          <p:cNvSpPr/>
          <p:nvPr/>
        </p:nvSpPr>
        <p:spPr bwMode="white">
          <a:xfrm>
            <a:off x="5744177" y="5513288"/>
            <a:ext cx="1028571" cy="4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15BA10-A380-DCEB-B7D5-B6758492132A}"/>
              </a:ext>
            </a:extLst>
          </p:cNvPr>
          <p:cNvSpPr/>
          <p:nvPr/>
        </p:nvSpPr>
        <p:spPr bwMode="white">
          <a:xfrm>
            <a:off x="5744177" y="6133450"/>
            <a:ext cx="615255" cy="53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2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7FAB8-CF60-60B3-BBA4-5B02340F6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107BD7-40E9-A667-F32C-E8DE17BE4292}"/>
              </a:ext>
            </a:extLst>
          </p:cNvPr>
          <p:cNvSpPr/>
          <p:nvPr/>
        </p:nvSpPr>
        <p:spPr bwMode="white">
          <a:xfrm>
            <a:off x="1558095" y="2087010"/>
            <a:ext cx="1285714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D00800-9905-3810-D7FA-27C993B626B0}"/>
              </a:ext>
            </a:extLst>
          </p:cNvPr>
          <p:cNvSpPr/>
          <p:nvPr/>
        </p:nvSpPr>
        <p:spPr bwMode="white">
          <a:xfrm>
            <a:off x="2281904" y="2592522"/>
            <a:ext cx="685714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F8FA9-B068-A6D0-A2E5-FDB194B9926C}"/>
              </a:ext>
            </a:extLst>
          </p:cNvPr>
          <p:cNvSpPr/>
          <p:nvPr/>
        </p:nvSpPr>
        <p:spPr bwMode="white">
          <a:xfrm>
            <a:off x="6110476" y="2348880"/>
            <a:ext cx="16417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A47D65-B315-9A32-154A-E4D5116A72B6}"/>
              </a:ext>
            </a:extLst>
          </p:cNvPr>
          <p:cNvSpPr/>
          <p:nvPr/>
        </p:nvSpPr>
        <p:spPr bwMode="white">
          <a:xfrm>
            <a:off x="6958094" y="3140969"/>
            <a:ext cx="8660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F96379-C78E-9E5E-3264-E23812561D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59963"/>
            <a:ext cx="10800000" cy="251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DFE1C9-CCFD-B54E-CFC9-3FF4A2775386}"/>
              </a:ext>
            </a:extLst>
          </p:cNvPr>
          <p:cNvSpPr/>
          <p:nvPr/>
        </p:nvSpPr>
        <p:spPr bwMode="white">
          <a:xfrm>
            <a:off x="1840574" y="4671419"/>
            <a:ext cx="1523809" cy="2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9CBEC1-9853-514B-4194-B22A9CFDBCC4}"/>
              </a:ext>
            </a:extLst>
          </p:cNvPr>
          <p:cNvSpPr/>
          <p:nvPr/>
        </p:nvSpPr>
        <p:spPr bwMode="white">
          <a:xfrm>
            <a:off x="6764384" y="4671419"/>
            <a:ext cx="1523809" cy="2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998667-8948-125F-F012-8EEC46AD2018}"/>
              </a:ext>
            </a:extLst>
          </p:cNvPr>
          <p:cNvSpPr/>
          <p:nvPr/>
        </p:nvSpPr>
        <p:spPr bwMode="white">
          <a:xfrm>
            <a:off x="2564384" y="5168228"/>
            <a:ext cx="800000" cy="1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3D5112F-4D58-473B-850D-D27EEFE8FA48}"/>
              </a:ext>
            </a:extLst>
          </p:cNvPr>
          <p:cNvSpPr/>
          <p:nvPr/>
        </p:nvSpPr>
        <p:spPr bwMode="white">
          <a:xfrm>
            <a:off x="7488193" y="5168228"/>
            <a:ext cx="800000" cy="1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9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9A58B-8E16-1F0D-23AA-D6806C684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11124-F7C7-78E0-01FB-E8F6848D38D1}"/>
              </a:ext>
            </a:extLst>
          </p:cNvPr>
          <p:cNvSpPr/>
          <p:nvPr/>
        </p:nvSpPr>
        <p:spPr bwMode="white">
          <a:xfrm>
            <a:off x="1681904" y="3186038"/>
            <a:ext cx="1866666" cy="1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5CCF2-21B8-7EE4-84EA-AED33CDD6EE7}"/>
              </a:ext>
            </a:extLst>
          </p:cNvPr>
          <p:cNvSpPr/>
          <p:nvPr/>
        </p:nvSpPr>
        <p:spPr bwMode="white">
          <a:xfrm>
            <a:off x="6586666" y="3128757"/>
            <a:ext cx="1742857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FDCB5-ED26-2893-58F3-739F47DFE96B}"/>
              </a:ext>
            </a:extLst>
          </p:cNvPr>
          <p:cNvSpPr/>
          <p:nvPr/>
        </p:nvSpPr>
        <p:spPr bwMode="white">
          <a:xfrm>
            <a:off x="1434285" y="3663373"/>
            <a:ext cx="1257142" cy="1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96215-FD80-ACB1-CEB2-0B107FB7A9F2}"/>
              </a:ext>
            </a:extLst>
          </p:cNvPr>
          <p:cNvSpPr/>
          <p:nvPr/>
        </p:nvSpPr>
        <p:spPr bwMode="white">
          <a:xfrm>
            <a:off x="6358095" y="3606093"/>
            <a:ext cx="1361904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9A76B-3CAA-0DDE-51FF-E2A6B67E356C}"/>
              </a:ext>
            </a:extLst>
          </p:cNvPr>
          <p:cNvSpPr/>
          <p:nvPr/>
        </p:nvSpPr>
        <p:spPr bwMode="white">
          <a:xfrm>
            <a:off x="1434285" y="4112069"/>
            <a:ext cx="752380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B0043C-1B40-A24D-8442-ED82958FF14E}"/>
              </a:ext>
            </a:extLst>
          </p:cNvPr>
          <p:cNvSpPr/>
          <p:nvPr/>
        </p:nvSpPr>
        <p:spPr bwMode="white">
          <a:xfrm>
            <a:off x="6358095" y="4112069"/>
            <a:ext cx="1114285" cy="1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0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FFD37-180E-C00A-14E4-E56BFC50C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DDD5C-6059-AB90-006D-0CE75480446F}"/>
              </a:ext>
            </a:extLst>
          </p:cNvPr>
          <p:cNvSpPr/>
          <p:nvPr/>
        </p:nvSpPr>
        <p:spPr bwMode="white">
          <a:xfrm>
            <a:off x="1643809" y="2552183"/>
            <a:ext cx="8952380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C46FC-D73B-B232-1FF3-AB8485FA3383}"/>
              </a:ext>
            </a:extLst>
          </p:cNvPr>
          <p:cNvSpPr/>
          <p:nvPr/>
        </p:nvSpPr>
        <p:spPr bwMode="white">
          <a:xfrm>
            <a:off x="1424761" y="3085633"/>
            <a:ext cx="1371428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750B38-63E4-8444-9785-1808857B727C}"/>
              </a:ext>
            </a:extLst>
          </p:cNvPr>
          <p:cNvSpPr/>
          <p:nvPr/>
        </p:nvSpPr>
        <p:spPr bwMode="white">
          <a:xfrm>
            <a:off x="1424761" y="3600031"/>
            <a:ext cx="9171428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B7EE7F-4352-33FC-0C99-15BDF4F83CAC}"/>
              </a:ext>
            </a:extLst>
          </p:cNvPr>
          <p:cNvSpPr/>
          <p:nvPr/>
        </p:nvSpPr>
        <p:spPr bwMode="white">
          <a:xfrm>
            <a:off x="1343472" y="4114428"/>
            <a:ext cx="9252717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A96D14-AF9A-4961-896E-D0EDD23BE39F}"/>
              </a:ext>
            </a:extLst>
          </p:cNvPr>
          <p:cNvSpPr/>
          <p:nvPr/>
        </p:nvSpPr>
        <p:spPr bwMode="white">
          <a:xfrm>
            <a:off x="1343472" y="4628826"/>
            <a:ext cx="9252717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0882F-6BD8-1A98-BB14-EF92252B9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F9B16-22AA-E906-2458-EA20FB13D46C}"/>
              </a:ext>
            </a:extLst>
          </p:cNvPr>
          <p:cNvSpPr/>
          <p:nvPr/>
        </p:nvSpPr>
        <p:spPr bwMode="white">
          <a:xfrm>
            <a:off x="1653333" y="2552091"/>
            <a:ext cx="8691139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F47923-4DF9-895C-3BCA-6F12AC8C58F9}"/>
              </a:ext>
            </a:extLst>
          </p:cNvPr>
          <p:cNvSpPr/>
          <p:nvPr/>
        </p:nvSpPr>
        <p:spPr bwMode="white">
          <a:xfrm>
            <a:off x="1434285" y="3104562"/>
            <a:ext cx="1866666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E98C2A-0BE1-C84D-ECF1-2A0D771EA815}"/>
              </a:ext>
            </a:extLst>
          </p:cNvPr>
          <p:cNvSpPr/>
          <p:nvPr/>
        </p:nvSpPr>
        <p:spPr bwMode="white">
          <a:xfrm>
            <a:off x="1434285" y="3590356"/>
            <a:ext cx="8752380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AC2A3-CEBE-9CCD-4C46-35F6D5A59AF1}"/>
              </a:ext>
            </a:extLst>
          </p:cNvPr>
          <p:cNvSpPr/>
          <p:nvPr/>
        </p:nvSpPr>
        <p:spPr bwMode="white">
          <a:xfrm>
            <a:off x="1424761" y="4095201"/>
            <a:ext cx="8847703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11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22A0E-C75B-4942-862B-A8BDBC5D2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72252-811B-FB35-6FBE-F33AF1F01C8A}"/>
              </a:ext>
            </a:extLst>
          </p:cNvPr>
          <p:cNvSpPr/>
          <p:nvPr/>
        </p:nvSpPr>
        <p:spPr bwMode="white">
          <a:xfrm>
            <a:off x="1348571" y="2060005"/>
            <a:ext cx="8533333" cy="2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236A6-95CD-CC25-1902-E32381E3315E}"/>
              </a:ext>
            </a:extLst>
          </p:cNvPr>
          <p:cNvSpPr/>
          <p:nvPr/>
        </p:nvSpPr>
        <p:spPr bwMode="white">
          <a:xfrm>
            <a:off x="1129523" y="2575729"/>
            <a:ext cx="1133333" cy="2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20CAA5-95AD-7C10-7796-330B7C3E9D12}"/>
              </a:ext>
            </a:extLst>
          </p:cNvPr>
          <p:cNvSpPr/>
          <p:nvPr/>
        </p:nvSpPr>
        <p:spPr bwMode="white">
          <a:xfrm>
            <a:off x="1129523" y="3072351"/>
            <a:ext cx="8752380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95A1C-76DC-7236-239B-984D189CBA4D}"/>
              </a:ext>
            </a:extLst>
          </p:cNvPr>
          <p:cNvSpPr/>
          <p:nvPr/>
        </p:nvSpPr>
        <p:spPr bwMode="white">
          <a:xfrm>
            <a:off x="1120000" y="3578524"/>
            <a:ext cx="8864432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9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10C3D-9719-2705-F262-C930242DB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47C8E-C905-E3D5-68F6-9A18F6EC3504}"/>
              </a:ext>
            </a:extLst>
          </p:cNvPr>
          <p:cNvSpPr/>
          <p:nvPr/>
        </p:nvSpPr>
        <p:spPr bwMode="white">
          <a:xfrm>
            <a:off x="996190" y="2020891"/>
            <a:ext cx="3714285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1C9E8-78C3-60C2-67A4-9DDD3FB6DC62}"/>
              </a:ext>
            </a:extLst>
          </p:cNvPr>
          <p:cNvSpPr/>
          <p:nvPr/>
        </p:nvSpPr>
        <p:spPr bwMode="white">
          <a:xfrm>
            <a:off x="986666" y="2526678"/>
            <a:ext cx="6914285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91F86-250C-A878-90CB-91A2079271D1}"/>
              </a:ext>
            </a:extLst>
          </p:cNvPr>
          <p:cNvSpPr/>
          <p:nvPr/>
        </p:nvSpPr>
        <p:spPr bwMode="white">
          <a:xfrm>
            <a:off x="1853333" y="3061094"/>
            <a:ext cx="1171428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F500A8-5B05-8246-EBE0-00DEE3FE6349}"/>
              </a:ext>
            </a:extLst>
          </p:cNvPr>
          <p:cNvSpPr/>
          <p:nvPr/>
        </p:nvSpPr>
        <p:spPr bwMode="white">
          <a:xfrm>
            <a:off x="2348570" y="3576423"/>
            <a:ext cx="5691645" cy="1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1644BE-0E83-3EAF-BCFB-718A33602815}"/>
              </a:ext>
            </a:extLst>
          </p:cNvPr>
          <p:cNvSpPr/>
          <p:nvPr/>
        </p:nvSpPr>
        <p:spPr bwMode="white">
          <a:xfrm>
            <a:off x="1005714" y="4053580"/>
            <a:ext cx="9266750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E3DAA-84F5-1345-FEAC-33A696574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72D31-612D-B3DE-C3D6-039891DB7B08}"/>
              </a:ext>
            </a:extLst>
          </p:cNvPr>
          <p:cNvSpPr/>
          <p:nvPr/>
        </p:nvSpPr>
        <p:spPr bwMode="white">
          <a:xfrm>
            <a:off x="1234285" y="2010000"/>
            <a:ext cx="8952380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02B2F-A2EC-AE04-0332-972320952981}"/>
              </a:ext>
            </a:extLst>
          </p:cNvPr>
          <p:cNvSpPr/>
          <p:nvPr/>
        </p:nvSpPr>
        <p:spPr bwMode="white">
          <a:xfrm>
            <a:off x="1015238" y="2534275"/>
            <a:ext cx="2228571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704D2E-4194-3E43-A0FB-115E30BE8A96}"/>
              </a:ext>
            </a:extLst>
          </p:cNvPr>
          <p:cNvSpPr/>
          <p:nvPr/>
        </p:nvSpPr>
        <p:spPr bwMode="white">
          <a:xfrm>
            <a:off x="1015238" y="3020421"/>
            <a:ext cx="917142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C32A8-4E82-EF5D-DCF5-9A25E35C589C}"/>
              </a:ext>
            </a:extLst>
          </p:cNvPr>
          <p:cNvSpPr/>
          <p:nvPr/>
        </p:nvSpPr>
        <p:spPr bwMode="white">
          <a:xfrm>
            <a:off x="1005714" y="3506567"/>
            <a:ext cx="9338758" cy="2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69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2D3DC-A988-B7A9-89E2-C82F1BDF86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814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D071F-3A32-5BBA-F999-333D681D6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CAB04D-CDB0-AAA0-CE63-8B2A2DED055A}"/>
              </a:ext>
            </a:extLst>
          </p:cNvPr>
          <p:cNvSpPr/>
          <p:nvPr/>
        </p:nvSpPr>
        <p:spPr bwMode="white">
          <a:xfrm>
            <a:off x="681904" y="908720"/>
            <a:ext cx="9209523" cy="62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EAB341-7DD2-081E-433A-053B1FC5C4C0}"/>
              </a:ext>
            </a:extLst>
          </p:cNvPr>
          <p:cNvSpPr/>
          <p:nvPr/>
        </p:nvSpPr>
        <p:spPr bwMode="white">
          <a:xfrm>
            <a:off x="939047" y="1762777"/>
            <a:ext cx="8952380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FB3629-8B90-8477-BEF5-AFB114DC4B64}"/>
              </a:ext>
            </a:extLst>
          </p:cNvPr>
          <p:cNvSpPr/>
          <p:nvPr/>
        </p:nvSpPr>
        <p:spPr bwMode="white">
          <a:xfrm>
            <a:off x="681904" y="2535399"/>
            <a:ext cx="1657142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087D75-3B2A-119F-5B4B-0B978CAF5B23}"/>
              </a:ext>
            </a:extLst>
          </p:cNvPr>
          <p:cNvSpPr/>
          <p:nvPr/>
        </p:nvSpPr>
        <p:spPr bwMode="white">
          <a:xfrm>
            <a:off x="681904" y="3288945"/>
            <a:ext cx="9209523" cy="2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D4D4A8-4C59-2D22-4D40-0B88EDC782E7}"/>
              </a:ext>
            </a:extLst>
          </p:cNvPr>
          <p:cNvSpPr/>
          <p:nvPr/>
        </p:nvSpPr>
        <p:spPr bwMode="white">
          <a:xfrm>
            <a:off x="681904" y="3775411"/>
            <a:ext cx="9374536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A7748-A872-B573-508C-D92900117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E6499-DD53-6387-1406-DA8B0C244EB3}"/>
              </a:ext>
            </a:extLst>
          </p:cNvPr>
          <p:cNvSpPr/>
          <p:nvPr/>
        </p:nvSpPr>
        <p:spPr bwMode="white">
          <a:xfrm>
            <a:off x="2377142" y="1675800"/>
            <a:ext cx="342857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AEE37-E871-726E-8969-FE23AB37527D}"/>
              </a:ext>
            </a:extLst>
          </p:cNvPr>
          <p:cNvSpPr/>
          <p:nvPr/>
        </p:nvSpPr>
        <p:spPr bwMode="white">
          <a:xfrm>
            <a:off x="4072380" y="1675800"/>
            <a:ext cx="190476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2D01C6-F728-2F04-35F4-87BAE349C2FA}"/>
              </a:ext>
            </a:extLst>
          </p:cNvPr>
          <p:cNvSpPr/>
          <p:nvPr/>
        </p:nvSpPr>
        <p:spPr bwMode="white">
          <a:xfrm>
            <a:off x="5862857" y="1675800"/>
            <a:ext cx="33333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E8853-C888-753A-A5F8-BD6E89F66FAB}"/>
              </a:ext>
            </a:extLst>
          </p:cNvPr>
          <p:cNvSpPr/>
          <p:nvPr/>
        </p:nvSpPr>
        <p:spPr bwMode="white">
          <a:xfrm>
            <a:off x="7567619" y="1675800"/>
            <a:ext cx="304761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642CEA-4646-C63E-A244-14A5945D8A4F}"/>
              </a:ext>
            </a:extLst>
          </p:cNvPr>
          <p:cNvSpPr/>
          <p:nvPr/>
        </p:nvSpPr>
        <p:spPr bwMode="white">
          <a:xfrm>
            <a:off x="9253333" y="1675800"/>
            <a:ext cx="314285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8C5F93-7A58-76A5-530E-CC0F7FCCCF93}"/>
              </a:ext>
            </a:extLst>
          </p:cNvPr>
          <p:cNvSpPr/>
          <p:nvPr/>
        </p:nvSpPr>
        <p:spPr bwMode="white">
          <a:xfrm>
            <a:off x="3434285" y="2428343"/>
            <a:ext cx="295238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34D93B-22EF-66EE-0255-4492654CCD14}"/>
              </a:ext>
            </a:extLst>
          </p:cNvPr>
          <p:cNvSpPr/>
          <p:nvPr/>
        </p:nvSpPr>
        <p:spPr bwMode="white">
          <a:xfrm>
            <a:off x="5577142" y="2428343"/>
            <a:ext cx="314285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BE66DA-2062-F3D7-0B00-6E61D300BD5B}"/>
              </a:ext>
            </a:extLst>
          </p:cNvPr>
          <p:cNvSpPr/>
          <p:nvPr/>
        </p:nvSpPr>
        <p:spPr bwMode="white">
          <a:xfrm>
            <a:off x="10120000" y="2428343"/>
            <a:ext cx="33333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5323EC-49AC-3F58-E986-341F2F9161D2}"/>
              </a:ext>
            </a:extLst>
          </p:cNvPr>
          <p:cNvSpPr/>
          <p:nvPr/>
        </p:nvSpPr>
        <p:spPr bwMode="white">
          <a:xfrm>
            <a:off x="2377142" y="3580973"/>
            <a:ext cx="33333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A5E3FF-4FFE-7C4C-76FA-A55A184B1A30}"/>
              </a:ext>
            </a:extLst>
          </p:cNvPr>
          <p:cNvSpPr/>
          <p:nvPr/>
        </p:nvSpPr>
        <p:spPr bwMode="white">
          <a:xfrm>
            <a:off x="7310476" y="3580973"/>
            <a:ext cx="33333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E299CF-CA76-58D4-3A73-B94A1AB12088}"/>
              </a:ext>
            </a:extLst>
          </p:cNvPr>
          <p:cNvSpPr/>
          <p:nvPr/>
        </p:nvSpPr>
        <p:spPr bwMode="white">
          <a:xfrm>
            <a:off x="1834285" y="4724076"/>
            <a:ext cx="476190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20FC71-E6C5-D5EE-0E0D-A5B92EB34FED}"/>
              </a:ext>
            </a:extLst>
          </p:cNvPr>
          <p:cNvSpPr/>
          <p:nvPr/>
        </p:nvSpPr>
        <p:spPr bwMode="white">
          <a:xfrm>
            <a:off x="4939047" y="4733602"/>
            <a:ext cx="609523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2F3E0-CC4D-04CD-9F5D-0D94FC724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56325-19C7-51DB-E3ED-7260CA193A3C}"/>
              </a:ext>
            </a:extLst>
          </p:cNvPr>
          <p:cNvSpPr/>
          <p:nvPr/>
        </p:nvSpPr>
        <p:spPr bwMode="white">
          <a:xfrm>
            <a:off x="986666" y="2859803"/>
            <a:ext cx="9200000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AD7A1-E5A7-ECEC-6880-64CC04174D44}"/>
              </a:ext>
            </a:extLst>
          </p:cNvPr>
          <p:cNvSpPr/>
          <p:nvPr/>
        </p:nvSpPr>
        <p:spPr bwMode="white">
          <a:xfrm>
            <a:off x="986666" y="3613384"/>
            <a:ext cx="9357806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075A99-5025-3397-E36B-2DF81096B49C}"/>
              </a:ext>
            </a:extLst>
          </p:cNvPr>
          <p:cNvSpPr/>
          <p:nvPr/>
        </p:nvSpPr>
        <p:spPr bwMode="white">
          <a:xfrm>
            <a:off x="986666" y="4118950"/>
            <a:ext cx="9285798" cy="2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09FB26-72C0-827B-EB77-E2532641C125}"/>
              </a:ext>
            </a:extLst>
          </p:cNvPr>
          <p:cNvSpPr/>
          <p:nvPr/>
        </p:nvSpPr>
        <p:spPr bwMode="white">
          <a:xfrm>
            <a:off x="1015238" y="4614978"/>
            <a:ext cx="91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4BD1F2-D4E0-2241-6248-3613EA96E2FA}"/>
              </a:ext>
            </a:extLst>
          </p:cNvPr>
          <p:cNvSpPr/>
          <p:nvPr/>
        </p:nvSpPr>
        <p:spPr bwMode="white">
          <a:xfrm>
            <a:off x="1005714" y="5130083"/>
            <a:ext cx="9285798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20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51F67-06E8-329A-44BD-F8F371A46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87D8B-3EB1-FF28-C3E4-D34C71A3B0FC}"/>
              </a:ext>
            </a:extLst>
          </p:cNvPr>
          <p:cNvSpPr/>
          <p:nvPr/>
        </p:nvSpPr>
        <p:spPr bwMode="white">
          <a:xfrm>
            <a:off x="996190" y="2573373"/>
            <a:ext cx="919047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0D613-BCE4-79BA-8C4E-9B4543FF2A04}"/>
              </a:ext>
            </a:extLst>
          </p:cNvPr>
          <p:cNvSpPr/>
          <p:nvPr/>
        </p:nvSpPr>
        <p:spPr bwMode="white">
          <a:xfrm>
            <a:off x="996190" y="3078864"/>
            <a:ext cx="919047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0FA298-C520-1AA6-C7AC-1C9D5E72752F}"/>
              </a:ext>
            </a:extLst>
          </p:cNvPr>
          <p:cNvSpPr/>
          <p:nvPr/>
        </p:nvSpPr>
        <p:spPr bwMode="white">
          <a:xfrm>
            <a:off x="1015238" y="3584355"/>
            <a:ext cx="9171428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060224-9E90-8941-A7CD-ED2102167C7C}"/>
              </a:ext>
            </a:extLst>
          </p:cNvPr>
          <p:cNvSpPr/>
          <p:nvPr/>
        </p:nvSpPr>
        <p:spPr bwMode="white">
          <a:xfrm>
            <a:off x="1005714" y="4099384"/>
            <a:ext cx="9180952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6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48B71-A0F3-2526-5B66-239167177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34F64-F39D-DAA3-42EE-A61F9D310074}"/>
              </a:ext>
            </a:extLst>
          </p:cNvPr>
          <p:cNvSpPr/>
          <p:nvPr/>
        </p:nvSpPr>
        <p:spPr bwMode="white">
          <a:xfrm>
            <a:off x="1186666" y="3478613"/>
            <a:ext cx="2317046" cy="4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9CBCE-7DE8-C079-650C-AAD0461A0EFC}"/>
              </a:ext>
            </a:extLst>
          </p:cNvPr>
          <p:cNvSpPr/>
          <p:nvPr/>
        </p:nvSpPr>
        <p:spPr bwMode="white">
          <a:xfrm>
            <a:off x="1196190" y="4260449"/>
            <a:ext cx="2600000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18FB1A-9819-22AE-C273-6A3956C4821E}"/>
              </a:ext>
            </a:extLst>
          </p:cNvPr>
          <p:cNvSpPr/>
          <p:nvPr/>
        </p:nvSpPr>
        <p:spPr bwMode="white">
          <a:xfrm>
            <a:off x="1186666" y="4784851"/>
            <a:ext cx="175238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521D8E-957D-01C5-C508-AC09BEA992E5}"/>
              </a:ext>
            </a:extLst>
          </p:cNvPr>
          <p:cNvSpPr/>
          <p:nvPr/>
        </p:nvSpPr>
        <p:spPr bwMode="white">
          <a:xfrm>
            <a:off x="1196190" y="5280649"/>
            <a:ext cx="3580952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0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720D0-EF24-7C13-AAD8-389A6BEBB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EC933-EC72-B6DB-B0E3-E9C4E9DF507E}"/>
              </a:ext>
            </a:extLst>
          </p:cNvPr>
          <p:cNvSpPr/>
          <p:nvPr/>
        </p:nvSpPr>
        <p:spPr bwMode="white">
          <a:xfrm>
            <a:off x="1804092" y="984747"/>
            <a:ext cx="9554002" cy="2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C6580-5520-444B-673B-E64F682E9BDE}"/>
              </a:ext>
            </a:extLst>
          </p:cNvPr>
          <p:cNvSpPr/>
          <p:nvPr/>
        </p:nvSpPr>
        <p:spPr bwMode="white">
          <a:xfrm>
            <a:off x="681904" y="1477413"/>
            <a:ext cx="10676190" cy="130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21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FEC5F-A2C9-BBA9-6E46-32F28CF64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DE23B-EB1C-ED50-F39B-BA75B7E3C0B8}"/>
              </a:ext>
            </a:extLst>
          </p:cNvPr>
          <p:cNvSpPr/>
          <p:nvPr/>
        </p:nvSpPr>
        <p:spPr bwMode="white">
          <a:xfrm>
            <a:off x="6986666" y="1571763"/>
            <a:ext cx="333333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4D89F-638A-BB31-6579-318DD71711F3}"/>
              </a:ext>
            </a:extLst>
          </p:cNvPr>
          <p:cNvSpPr/>
          <p:nvPr/>
        </p:nvSpPr>
        <p:spPr bwMode="white">
          <a:xfrm>
            <a:off x="9624761" y="2153425"/>
            <a:ext cx="457142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FCF3FA-AD0A-C91F-EEB1-80B895727A49}"/>
              </a:ext>
            </a:extLst>
          </p:cNvPr>
          <p:cNvSpPr/>
          <p:nvPr/>
        </p:nvSpPr>
        <p:spPr bwMode="white">
          <a:xfrm>
            <a:off x="8167619" y="2725551"/>
            <a:ext cx="333333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0A820A-027A-CB92-F6E6-33639D3FDF0E}"/>
              </a:ext>
            </a:extLst>
          </p:cNvPr>
          <p:cNvSpPr/>
          <p:nvPr/>
        </p:nvSpPr>
        <p:spPr bwMode="white">
          <a:xfrm>
            <a:off x="9434285" y="3879340"/>
            <a:ext cx="457142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1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CA8E8-A9BC-859C-FD70-E78D028C3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F060B-1155-D9D8-5902-458A5195EF92}"/>
              </a:ext>
            </a:extLst>
          </p:cNvPr>
          <p:cNvSpPr/>
          <p:nvPr/>
        </p:nvSpPr>
        <p:spPr bwMode="white">
          <a:xfrm>
            <a:off x="6824761" y="1618680"/>
            <a:ext cx="619047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3437C0-BB8C-101D-E1CC-508422F6E92D}"/>
              </a:ext>
            </a:extLst>
          </p:cNvPr>
          <p:cNvSpPr/>
          <p:nvPr/>
        </p:nvSpPr>
        <p:spPr bwMode="white">
          <a:xfrm>
            <a:off x="3377142" y="2771360"/>
            <a:ext cx="476190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9A980-C48B-2D8F-B3A9-736D3DA82CCB}"/>
              </a:ext>
            </a:extLst>
          </p:cNvPr>
          <p:cNvSpPr/>
          <p:nvPr/>
        </p:nvSpPr>
        <p:spPr bwMode="white">
          <a:xfrm>
            <a:off x="5910476" y="2771360"/>
            <a:ext cx="476190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D2E9CE-6C98-6F48-6030-E7DAC33C9677}"/>
              </a:ext>
            </a:extLst>
          </p:cNvPr>
          <p:cNvSpPr/>
          <p:nvPr/>
        </p:nvSpPr>
        <p:spPr bwMode="white">
          <a:xfrm>
            <a:off x="6205714" y="3924041"/>
            <a:ext cx="46666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0E2EB-892C-8CDB-9590-AC9BADCB4415}"/>
              </a:ext>
            </a:extLst>
          </p:cNvPr>
          <p:cNvSpPr/>
          <p:nvPr/>
        </p:nvSpPr>
        <p:spPr bwMode="white">
          <a:xfrm>
            <a:off x="8177142" y="3924041"/>
            <a:ext cx="457142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73FECD-B078-F4F5-821D-BCACACC09933}"/>
              </a:ext>
            </a:extLst>
          </p:cNvPr>
          <p:cNvSpPr/>
          <p:nvPr/>
        </p:nvSpPr>
        <p:spPr bwMode="white">
          <a:xfrm>
            <a:off x="8091428" y="5076721"/>
            <a:ext cx="619047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6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E66C7-C712-FAFD-C03E-72A771685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301D8-BB5F-584D-DAB9-48222784B930}"/>
              </a:ext>
            </a:extLst>
          </p:cNvPr>
          <p:cNvSpPr/>
          <p:nvPr/>
        </p:nvSpPr>
        <p:spPr bwMode="white">
          <a:xfrm>
            <a:off x="9205714" y="1601547"/>
            <a:ext cx="219047" cy="2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EBB040-670B-63F0-A914-CEA995157D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61046"/>
            <a:ext cx="10800000" cy="172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86A37-9F6C-723F-035D-78DE1DEE20E4}"/>
              </a:ext>
            </a:extLst>
          </p:cNvPr>
          <p:cNvSpPr/>
          <p:nvPr/>
        </p:nvSpPr>
        <p:spPr bwMode="white">
          <a:xfrm>
            <a:off x="10327448" y="2651724"/>
            <a:ext cx="219047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6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911D7-7FAA-1973-0C37-EE8B165D5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50BC4-A1AE-F744-7281-6F1A17AC80D7}"/>
              </a:ext>
            </a:extLst>
          </p:cNvPr>
          <p:cNvSpPr/>
          <p:nvPr/>
        </p:nvSpPr>
        <p:spPr bwMode="white">
          <a:xfrm>
            <a:off x="7986666" y="1524835"/>
            <a:ext cx="209523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6F87B-C7D6-DFFF-1F0F-CA0EA96D0534}"/>
              </a:ext>
            </a:extLst>
          </p:cNvPr>
          <p:cNvSpPr/>
          <p:nvPr/>
        </p:nvSpPr>
        <p:spPr bwMode="white">
          <a:xfrm>
            <a:off x="7748571" y="3758532"/>
            <a:ext cx="209523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8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4E512-6835-355A-2AAD-763BDC7E8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C8648-7EFD-4F05-120F-D9701C9235D4}"/>
              </a:ext>
            </a:extLst>
          </p:cNvPr>
          <p:cNvSpPr/>
          <p:nvPr/>
        </p:nvSpPr>
        <p:spPr bwMode="white">
          <a:xfrm>
            <a:off x="4300952" y="1028111"/>
            <a:ext cx="209523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7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FB89A-FD07-DA46-AAD1-474E4C9EC3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93F8AD-33C7-0D69-C746-FCDC0CF7C029}"/>
              </a:ext>
            </a:extLst>
          </p:cNvPr>
          <p:cNvSpPr/>
          <p:nvPr/>
        </p:nvSpPr>
        <p:spPr bwMode="white">
          <a:xfrm>
            <a:off x="9834285" y="1037567"/>
            <a:ext cx="228571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A6C04-B027-D8D3-A3DA-13F1C3FF9FFE}"/>
              </a:ext>
            </a:extLst>
          </p:cNvPr>
          <p:cNvSpPr/>
          <p:nvPr/>
        </p:nvSpPr>
        <p:spPr bwMode="white">
          <a:xfrm>
            <a:off x="3300952" y="2714115"/>
            <a:ext cx="219047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7DBF1-1DC5-8CE4-3B2E-3685CD03303D}"/>
              </a:ext>
            </a:extLst>
          </p:cNvPr>
          <p:cNvSpPr/>
          <p:nvPr/>
        </p:nvSpPr>
        <p:spPr bwMode="white">
          <a:xfrm>
            <a:off x="6596190" y="4381138"/>
            <a:ext cx="247619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7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DAC63-1F94-53A1-834D-80DE678456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F474A-EB08-8324-2755-ED18F539D650}"/>
              </a:ext>
            </a:extLst>
          </p:cNvPr>
          <p:cNvSpPr/>
          <p:nvPr/>
        </p:nvSpPr>
        <p:spPr bwMode="white">
          <a:xfrm>
            <a:off x="2948571" y="2147239"/>
            <a:ext cx="323809" cy="1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00C26-8079-CED2-B2BB-59266852E8F5}"/>
              </a:ext>
            </a:extLst>
          </p:cNvPr>
          <p:cNvSpPr/>
          <p:nvPr/>
        </p:nvSpPr>
        <p:spPr bwMode="white">
          <a:xfrm>
            <a:off x="5053333" y="2147239"/>
            <a:ext cx="466666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AC25C-DD3E-C719-5AC8-8E56D56E15F7}"/>
              </a:ext>
            </a:extLst>
          </p:cNvPr>
          <p:cNvSpPr/>
          <p:nvPr/>
        </p:nvSpPr>
        <p:spPr bwMode="white">
          <a:xfrm>
            <a:off x="7586666" y="2147239"/>
            <a:ext cx="609524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CB7AD-0CE3-702F-0897-1EA377924539}"/>
              </a:ext>
            </a:extLst>
          </p:cNvPr>
          <p:cNvSpPr/>
          <p:nvPr/>
        </p:nvSpPr>
        <p:spPr bwMode="white">
          <a:xfrm>
            <a:off x="10539047" y="2147239"/>
            <a:ext cx="466666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0B4A97-76B2-33C6-7516-73A8F8CB8B74}"/>
              </a:ext>
            </a:extLst>
          </p:cNvPr>
          <p:cNvSpPr/>
          <p:nvPr/>
        </p:nvSpPr>
        <p:spPr bwMode="white">
          <a:xfrm>
            <a:off x="2815238" y="2873778"/>
            <a:ext cx="466666" cy="2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3D13E8-31A9-F84C-D429-C2B71DFE92F3}"/>
              </a:ext>
            </a:extLst>
          </p:cNvPr>
          <p:cNvSpPr/>
          <p:nvPr/>
        </p:nvSpPr>
        <p:spPr bwMode="white">
          <a:xfrm>
            <a:off x="5053333" y="2873778"/>
            <a:ext cx="190476" cy="1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AAD2F6-6BAA-B48D-1CA7-A32B5C8129AF}"/>
              </a:ext>
            </a:extLst>
          </p:cNvPr>
          <p:cNvSpPr/>
          <p:nvPr/>
        </p:nvSpPr>
        <p:spPr bwMode="white">
          <a:xfrm>
            <a:off x="7872380" y="2873778"/>
            <a:ext cx="466666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FB8B14-7F39-85E7-101F-E9E5D2BC5C23}"/>
              </a:ext>
            </a:extLst>
          </p:cNvPr>
          <p:cNvSpPr/>
          <p:nvPr/>
        </p:nvSpPr>
        <p:spPr bwMode="white">
          <a:xfrm>
            <a:off x="10500952" y="2873778"/>
            <a:ext cx="466666" cy="2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3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2024-08-06T11:22:46Z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