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8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6" r:id="rId23"/>
    <p:sldId id="325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96A5B1-8BF3-E599-AEBB-2C656807C0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3092289"/>
            <a:ext cx="10800000" cy="673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39DE52-BC71-84C0-C61E-5B7066C232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19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1A4115-BECD-DB7B-E9C1-1180341D98AB}"/>
              </a:ext>
            </a:extLst>
          </p:cNvPr>
          <p:cNvSpPr/>
          <p:nvPr/>
        </p:nvSpPr>
        <p:spPr bwMode="white">
          <a:xfrm>
            <a:off x="3358095" y="2799886"/>
            <a:ext cx="1133333" cy="180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B55C1C-66E1-B3C4-1F21-EC73B7A986A5}"/>
              </a:ext>
            </a:extLst>
          </p:cNvPr>
          <p:cNvSpPr/>
          <p:nvPr/>
        </p:nvSpPr>
        <p:spPr bwMode="white">
          <a:xfrm>
            <a:off x="8729523" y="2780834"/>
            <a:ext cx="2114285" cy="219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D70171-0419-F798-2C58-85CE3F39ADCC}"/>
              </a:ext>
            </a:extLst>
          </p:cNvPr>
          <p:cNvSpPr/>
          <p:nvPr/>
        </p:nvSpPr>
        <p:spPr bwMode="white">
          <a:xfrm>
            <a:off x="1424761" y="3114245"/>
            <a:ext cx="761904" cy="171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6AA956-B523-C9BC-303D-B95DDE675535}"/>
              </a:ext>
            </a:extLst>
          </p:cNvPr>
          <p:cNvSpPr/>
          <p:nvPr/>
        </p:nvSpPr>
        <p:spPr bwMode="white">
          <a:xfrm>
            <a:off x="6310476" y="3095193"/>
            <a:ext cx="1504761" cy="200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E4C22D-9725-019D-F73F-608762014B99}"/>
              </a:ext>
            </a:extLst>
          </p:cNvPr>
          <p:cNvSpPr/>
          <p:nvPr/>
        </p:nvSpPr>
        <p:spPr bwMode="white">
          <a:xfrm>
            <a:off x="3358095" y="3342870"/>
            <a:ext cx="761904" cy="180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F577A9C-6F0E-4A69-958B-BA841B064972}"/>
              </a:ext>
            </a:extLst>
          </p:cNvPr>
          <p:cNvSpPr/>
          <p:nvPr/>
        </p:nvSpPr>
        <p:spPr bwMode="white">
          <a:xfrm>
            <a:off x="8729523" y="3342870"/>
            <a:ext cx="771428" cy="180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8E93CDD-2891-99CA-B0D9-1B9E102D73D5}"/>
              </a:ext>
            </a:extLst>
          </p:cNvPr>
          <p:cNvSpPr/>
          <p:nvPr/>
        </p:nvSpPr>
        <p:spPr bwMode="white">
          <a:xfrm>
            <a:off x="1424761" y="3657229"/>
            <a:ext cx="638095" cy="171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182D224-5554-6884-94DD-DCE63A4808F5}"/>
              </a:ext>
            </a:extLst>
          </p:cNvPr>
          <p:cNvSpPr/>
          <p:nvPr/>
        </p:nvSpPr>
        <p:spPr bwMode="white">
          <a:xfrm>
            <a:off x="6310476" y="3657229"/>
            <a:ext cx="638095" cy="171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25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C0FFCF-7A88-8ADE-266E-7E3EC93E34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49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06FFDB-1129-2E3A-D69E-322BDC3A0AB9}"/>
              </a:ext>
            </a:extLst>
          </p:cNvPr>
          <p:cNvSpPr/>
          <p:nvPr/>
        </p:nvSpPr>
        <p:spPr bwMode="white">
          <a:xfrm>
            <a:off x="1015238" y="2142948"/>
            <a:ext cx="1380952" cy="19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85D326-AE29-296C-838E-E0C983FB037B}"/>
              </a:ext>
            </a:extLst>
          </p:cNvPr>
          <p:cNvSpPr/>
          <p:nvPr/>
        </p:nvSpPr>
        <p:spPr bwMode="white">
          <a:xfrm>
            <a:off x="8329523" y="2438335"/>
            <a:ext cx="1742858" cy="219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9C15ED2-C374-3881-1A9E-745C565B0FBA}"/>
              </a:ext>
            </a:extLst>
          </p:cNvPr>
          <p:cNvSpPr/>
          <p:nvPr/>
        </p:nvSpPr>
        <p:spPr bwMode="white">
          <a:xfrm>
            <a:off x="1015238" y="2686079"/>
            <a:ext cx="647619" cy="19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35F4D34-F626-6785-994C-E331E9E6DC35}"/>
              </a:ext>
            </a:extLst>
          </p:cNvPr>
          <p:cNvSpPr/>
          <p:nvPr/>
        </p:nvSpPr>
        <p:spPr bwMode="white">
          <a:xfrm>
            <a:off x="2948571" y="2333520"/>
            <a:ext cx="1203213" cy="581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BBBC459-7934-8F2A-6595-543D87740E3A}"/>
              </a:ext>
            </a:extLst>
          </p:cNvPr>
          <p:cNvSpPr/>
          <p:nvPr/>
        </p:nvSpPr>
        <p:spPr bwMode="white">
          <a:xfrm>
            <a:off x="5900952" y="2438335"/>
            <a:ext cx="1131152" cy="476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7EA57C9-855C-4BC8-71F4-48F69814D5D7}"/>
              </a:ext>
            </a:extLst>
          </p:cNvPr>
          <p:cNvSpPr/>
          <p:nvPr/>
        </p:nvSpPr>
        <p:spPr bwMode="white">
          <a:xfrm>
            <a:off x="8329523" y="3000524"/>
            <a:ext cx="1247620" cy="181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7B18680-0AAA-AA0E-0C00-4591CDA01AFA}"/>
              </a:ext>
            </a:extLst>
          </p:cNvPr>
          <p:cNvSpPr/>
          <p:nvPr/>
        </p:nvSpPr>
        <p:spPr bwMode="white">
          <a:xfrm>
            <a:off x="2948571" y="3276854"/>
            <a:ext cx="695237" cy="447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FF90DE1-BD98-D247-4AC4-508D4A88C0D9}"/>
              </a:ext>
            </a:extLst>
          </p:cNvPr>
          <p:cNvSpPr/>
          <p:nvPr/>
        </p:nvSpPr>
        <p:spPr bwMode="white">
          <a:xfrm>
            <a:off x="5900951" y="3276854"/>
            <a:ext cx="695237" cy="44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0D33091-B1C2-3CEF-241D-39DD70D6FFFD}"/>
              </a:ext>
            </a:extLst>
          </p:cNvPr>
          <p:cNvSpPr/>
          <p:nvPr/>
        </p:nvSpPr>
        <p:spPr bwMode="white">
          <a:xfrm>
            <a:off x="8329523" y="3524598"/>
            <a:ext cx="695237" cy="55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96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  <p:bldP spid="13" grpId="0" animBg="1"/>
      <p:bldP spid="15" grpId="0" animBg="1"/>
      <p:bldP spid="19" grpId="0" animBg="1"/>
      <p:bldP spid="23" grpId="0" animBg="1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CD7E3A-CC44-43A9-00EB-2F2453216A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56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F72314-68C9-A31F-4FFF-BBDE777DA35E}"/>
              </a:ext>
            </a:extLst>
          </p:cNvPr>
          <p:cNvSpPr/>
          <p:nvPr/>
        </p:nvSpPr>
        <p:spPr bwMode="white">
          <a:xfrm>
            <a:off x="6615238" y="5731892"/>
            <a:ext cx="457142" cy="200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A864B4EB-0FB0-3931-D4A4-68A36835D3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1988840"/>
            <a:ext cx="4704528" cy="2428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188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BF7B45-5A19-1502-154E-EF161DA00B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17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07D53F-D73C-1CD6-3833-E411501AD35C}"/>
              </a:ext>
            </a:extLst>
          </p:cNvPr>
          <p:cNvSpPr/>
          <p:nvPr/>
        </p:nvSpPr>
        <p:spPr bwMode="white">
          <a:xfrm>
            <a:off x="1424761" y="2917162"/>
            <a:ext cx="9351759" cy="23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77607A-2C95-45A1-D89D-56C5B7C3F46C}"/>
              </a:ext>
            </a:extLst>
          </p:cNvPr>
          <p:cNvSpPr/>
          <p:nvPr/>
        </p:nvSpPr>
        <p:spPr bwMode="white">
          <a:xfrm>
            <a:off x="1424762" y="3470456"/>
            <a:ext cx="9171428" cy="476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D627477-76EA-C4CF-F604-B71AFE3CF4E7}"/>
              </a:ext>
            </a:extLst>
          </p:cNvPr>
          <p:cNvSpPr/>
          <p:nvPr/>
        </p:nvSpPr>
        <p:spPr bwMode="white">
          <a:xfrm>
            <a:off x="1424761" y="4262240"/>
            <a:ext cx="9171429" cy="534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0AE0352-6DC7-C18D-964B-1C904A06831A}"/>
              </a:ext>
            </a:extLst>
          </p:cNvPr>
          <p:cNvSpPr/>
          <p:nvPr/>
        </p:nvSpPr>
        <p:spPr bwMode="white">
          <a:xfrm>
            <a:off x="1415238" y="5082643"/>
            <a:ext cx="9217266" cy="23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422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D67861-AFE7-7BAD-8FA5-1C6C9D05D2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416" y="692696"/>
            <a:ext cx="10465168" cy="3576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792CA44-1E5E-5C76-852F-7791218F3E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005064"/>
            <a:ext cx="10465168" cy="2724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914010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02A615-F666-B74E-A784-185E99EB8C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1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3AB62D-2176-14CF-8046-08D482EB2F40}"/>
              </a:ext>
            </a:extLst>
          </p:cNvPr>
          <p:cNvSpPr/>
          <p:nvPr/>
        </p:nvSpPr>
        <p:spPr bwMode="white">
          <a:xfrm>
            <a:off x="1100952" y="2190584"/>
            <a:ext cx="1895238" cy="181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C4F00E-7A6E-D16F-C22D-24CC7959B947}"/>
              </a:ext>
            </a:extLst>
          </p:cNvPr>
          <p:cNvSpPr/>
          <p:nvPr/>
        </p:nvSpPr>
        <p:spPr bwMode="white">
          <a:xfrm>
            <a:off x="1129522" y="2705126"/>
            <a:ext cx="8771427" cy="485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1C90907-B9BB-AADD-CB2B-6E257E45D4B5}"/>
              </a:ext>
            </a:extLst>
          </p:cNvPr>
          <p:cNvSpPr/>
          <p:nvPr/>
        </p:nvSpPr>
        <p:spPr bwMode="white">
          <a:xfrm>
            <a:off x="1110476" y="3515055"/>
            <a:ext cx="8771428" cy="485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D2E70DF-CF64-843A-DBFB-D1FFF4F17553}"/>
              </a:ext>
            </a:extLst>
          </p:cNvPr>
          <p:cNvSpPr/>
          <p:nvPr/>
        </p:nvSpPr>
        <p:spPr bwMode="white">
          <a:xfrm>
            <a:off x="1129522" y="4344041"/>
            <a:ext cx="8854909" cy="46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5699F0E-B5C6-7DCF-884B-0BF73152D803}"/>
              </a:ext>
            </a:extLst>
          </p:cNvPr>
          <p:cNvSpPr/>
          <p:nvPr/>
        </p:nvSpPr>
        <p:spPr bwMode="white">
          <a:xfrm>
            <a:off x="1120001" y="5134912"/>
            <a:ext cx="9008447" cy="23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640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2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ED7BBB-9CC1-8922-963E-6D2D53C8C9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1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E6AFED-BE96-32FA-7235-FF50CE22ACFB}"/>
              </a:ext>
            </a:extLst>
          </p:cNvPr>
          <p:cNvSpPr/>
          <p:nvPr/>
        </p:nvSpPr>
        <p:spPr bwMode="white">
          <a:xfrm>
            <a:off x="1348571" y="1533808"/>
            <a:ext cx="8533333" cy="45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4E4F19-5FF4-F341-CFF8-BFF9779BB35A}"/>
              </a:ext>
            </a:extLst>
          </p:cNvPr>
          <p:cNvSpPr/>
          <p:nvPr/>
        </p:nvSpPr>
        <p:spPr bwMode="white">
          <a:xfrm>
            <a:off x="1129523" y="2354073"/>
            <a:ext cx="1495238" cy="448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C98D79-72FB-53EA-BAEB-1B20FA53E0D7}"/>
              </a:ext>
            </a:extLst>
          </p:cNvPr>
          <p:cNvSpPr/>
          <p:nvPr/>
        </p:nvSpPr>
        <p:spPr bwMode="white">
          <a:xfrm>
            <a:off x="1129523" y="3145724"/>
            <a:ext cx="8752380" cy="209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41F07A-6983-3EF6-1D25-99B67435F285}"/>
              </a:ext>
            </a:extLst>
          </p:cNvPr>
          <p:cNvSpPr/>
          <p:nvPr/>
        </p:nvSpPr>
        <p:spPr bwMode="white">
          <a:xfrm>
            <a:off x="1120000" y="3679850"/>
            <a:ext cx="9008448" cy="23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64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67A6B6-A7D8-5CF2-758F-954613FB69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31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B274CC-8BB0-7DE8-1B7C-0376E44AF064}"/>
              </a:ext>
            </a:extLst>
          </p:cNvPr>
          <p:cNvSpPr/>
          <p:nvPr/>
        </p:nvSpPr>
        <p:spPr bwMode="white">
          <a:xfrm>
            <a:off x="1199457" y="1628800"/>
            <a:ext cx="8682448" cy="5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95AC1E-5874-EE8F-8C93-D70F9B6BE188}"/>
              </a:ext>
            </a:extLst>
          </p:cNvPr>
          <p:cNvSpPr/>
          <p:nvPr/>
        </p:nvSpPr>
        <p:spPr bwMode="white">
          <a:xfrm>
            <a:off x="1129522" y="2516843"/>
            <a:ext cx="1222061" cy="47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14CE36C-C990-B49B-E7BE-02A14B3D7579}"/>
              </a:ext>
            </a:extLst>
          </p:cNvPr>
          <p:cNvSpPr/>
          <p:nvPr/>
        </p:nvSpPr>
        <p:spPr bwMode="white">
          <a:xfrm>
            <a:off x="1120001" y="3308789"/>
            <a:ext cx="8761904" cy="200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DA68BB6-7E45-70BA-4A86-942ADF0A8E82}"/>
              </a:ext>
            </a:extLst>
          </p:cNvPr>
          <p:cNvSpPr/>
          <p:nvPr/>
        </p:nvSpPr>
        <p:spPr bwMode="white">
          <a:xfrm>
            <a:off x="1120000" y="3833572"/>
            <a:ext cx="9008448" cy="23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716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131308-DFD9-7A48-E60F-7D9279CC80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10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431F7D-E267-37C6-5115-C3465EF80232}"/>
              </a:ext>
            </a:extLst>
          </p:cNvPr>
          <p:cNvSpPr/>
          <p:nvPr/>
        </p:nvSpPr>
        <p:spPr bwMode="white">
          <a:xfrm>
            <a:off x="986666" y="2060848"/>
            <a:ext cx="9200000" cy="57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847FA3-8704-1AFA-AA9D-6C53A1A1F4B9}"/>
              </a:ext>
            </a:extLst>
          </p:cNvPr>
          <p:cNvSpPr/>
          <p:nvPr/>
        </p:nvSpPr>
        <p:spPr bwMode="white">
          <a:xfrm>
            <a:off x="1005714" y="2955642"/>
            <a:ext cx="9626790" cy="23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852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040022-148D-0CA7-B32A-9C845B054D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80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33D5AA-ADB7-0DFC-3E5D-096C29CD4B29}"/>
              </a:ext>
            </a:extLst>
          </p:cNvPr>
          <p:cNvSpPr/>
          <p:nvPr/>
        </p:nvSpPr>
        <p:spPr bwMode="white">
          <a:xfrm>
            <a:off x="996190" y="2124240"/>
            <a:ext cx="1933333" cy="19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DD1174-6FB4-F348-8B43-FED1A8B96D71}"/>
              </a:ext>
            </a:extLst>
          </p:cNvPr>
          <p:cNvSpPr/>
          <p:nvPr/>
        </p:nvSpPr>
        <p:spPr bwMode="white">
          <a:xfrm>
            <a:off x="1015238" y="2638924"/>
            <a:ext cx="9257226" cy="476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042BCB2-E15B-D2A9-4837-4981F53462D0}"/>
              </a:ext>
            </a:extLst>
          </p:cNvPr>
          <p:cNvSpPr/>
          <p:nvPr/>
        </p:nvSpPr>
        <p:spPr bwMode="white">
          <a:xfrm>
            <a:off x="1024761" y="3458605"/>
            <a:ext cx="9257226" cy="476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7A1450D-4993-7B24-33EF-D71C2440AE9A}"/>
              </a:ext>
            </a:extLst>
          </p:cNvPr>
          <p:cNvSpPr/>
          <p:nvPr/>
        </p:nvSpPr>
        <p:spPr bwMode="white">
          <a:xfrm>
            <a:off x="1024760" y="4287819"/>
            <a:ext cx="9391720" cy="476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6DDE537-D736-1D4D-4804-AABF0BBDEE86}"/>
              </a:ext>
            </a:extLst>
          </p:cNvPr>
          <p:cNvSpPr/>
          <p:nvPr/>
        </p:nvSpPr>
        <p:spPr bwMode="white">
          <a:xfrm>
            <a:off x="996190" y="5088441"/>
            <a:ext cx="9190477" cy="21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55E91AD-F299-740A-2E99-46C3B58DE6C5}"/>
              </a:ext>
            </a:extLst>
          </p:cNvPr>
          <p:cNvSpPr/>
          <p:nvPr/>
        </p:nvSpPr>
        <p:spPr bwMode="white">
          <a:xfrm>
            <a:off x="1005714" y="5631719"/>
            <a:ext cx="9410766" cy="228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974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3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6370B9-CB1E-D32C-5020-223E2282F7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0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384FB8-184D-4B89-9F80-7E7B5B346866}"/>
              </a:ext>
            </a:extLst>
          </p:cNvPr>
          <p:cNvSpPr/>
          <p:nvPr/>
        </p:nvSpPr>
        <p:spPr bwMode="white">
          <a:xfrm>
            <a:off x="9577142" y="1571046"/>
            <a:ext cx="342857" cy="20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E9627E-D46E-B00D-3086-957872F426D7}"/>
              </a:ext>
            </a:extLst>
          </p:cNvPr>
          <p:cNvSpPr/>
          <p:nvPr/>
        </p:nvSpPr>
        <p:spPr bwMode="white">
          <a:xfrm>
            <a:off x="1834285" y="1723466"/>
            <a:ext cx="314285" cy="20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6A95CE-10E4-1AA1-0D65-8F9E97B1E661}"/>
              </a:ext>
            </a:extLst>
          </p:cNvPr>
          <p:cNvSpPr/>
          <p:nvPr/>
        </p:nvSpPr>
        <p:spPr bwMode="white">
          <a:xfrm>
            <a:off x="3662857" y="1723466"/>
            <a:ext cx="457142" cy="20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354790-3008-0D94-33EF-C5D322D28D8A}"/>
              </a:ext>
            </a:extLst>
          </p:cNvPr>
          <p:cNvSpPr/>
          <p:nvPr/>
        </p:nvSpPr>
        <p:spPr bwMode="white">
          <a:xfrm>
            <a:off x="7605714" y="1723466"/>
            <a:ext cx="333333" cy="20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B0DA60-3E25-0DA7-DE48-BD34422AECD5}"/>
              </a:ext>
            </a:extLst>
          </p:cNvPr>
          <p:cNvSpPr/>
          <p:nvPr/>
        </p:nvSpPr>
        <p:spPr bwMode="white">
          <a:xfrm>
            <a:off x="6186666" y="1885412"/>
            <a:ext cx="333333" cy="20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8A6DEE3-ACC1-11D3-9A2E-AC2F71CE5FF1}"/>
              </a:ext>
            </a:extLst>
          </p:cNvPr>
          <p:cNvSpPr/>
          <p:nvPr/>
        </p:nvSpPr>
        <p:spPr bwMode="white">
          <a:xfrm>
            <a:off x="5234285" y="2666565"/>
            <a:ext cx="457142" cy="20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52061DB-9DC7-99F3-5AE9-A148F9E04F9F}"/>
              </a:ext>
            </a:extLst>
          </p:cNvPr>
          <p:cNvSpPr/>
          <p:nvPr/>
        </p:nvSpPr>
        <p:spPr bwMode="white">
          <a:xfrm>
            <a:off x="7481904" y="2666565"/>
            <a:ext cx="190476" cy="20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2AF5872-291D-4247-1E6A-C4E485216D38}"/>
              </a:ext>
            </a:extLst>
          </p:cNvPr>
          <p:cNvSpPr/>
          <p:nvPr/>
        </p:nvSpPr>
        <p:spPr bwMode="white">
          <a:xfrm>
            <a:off x="9700952" y="3447717"/>
            <a:ext cx="190476" cy="190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FC54B20-212C-5549-2BD9-7D1AA49440DF}"/>
              </a:ext>
            </a:extLst>
          </p:cNvPr>
          <p:cNvSpPr/>
          <p:nvPr/>
        </p:nvSpPr>
        <p:spPr bwMode="white">
          <a:xfrm>
            <a:off x="1834285" y="4066923"/>
            <a:ext cx="314285" cy="190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1DF98F7-7C42-7767-83E9-F4F14498E819}"/>
              </a:ext>
            </a:extLst>
          </p:cNvPr>
          <p:cNvSpPr/>
          <p:nvPr/>
        </p:nvSpPr>
        <p:spPr bwMode="white">
          <a:xfrm>
            <a:off x="1824761" y="5295810"/>
            <a:ext cx="600000" cy="20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5C4ED6E-AA10-6568-65CD-53AF7673369C}"/>
              </a:ext>
            </a:extLst>
          </p:cNvPr>
          <p:cNvSpPr/>
          <p:nvPr/>
        </p:nvSpPr>
        <p:spPr bwMode="white">
          <a:xfrm>
            <a:off x="4215238" y="5295810"/>
            <a:ext cx="190476" cy="20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8FA6B4B-9F5E-DBCE-D2A3-C08332795C76}"/>
              </a:ext>
            </a:extLst>
          </p:cNvPr>
          <p:cNvSpPr/>
          <p:nvPr/>
        </p:nvSpPr>
        <p:spPr bwMode="white">
          <a:xfrm>
            <a:off x="7024761" y="5257705"/>
            <a:ext cx="1742857" cy="276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59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7B26EE-E74F-DF39-B87D-26AEE856E1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4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F12867-6D8C-1E84-3ED9-D6D5329F0AA4}"/>
              </a:ext>
            </a:extLst>
          </p:cNvPr>
          <p:cNvSpPr/>
          <p:nvPr/>
        </p:nvSpPr>
        <p:spPr bwMode="white">
          <a:xfrm>
            <a:off x="911424" y="2068408"/>
            <a:ext cx="9275241" cy="50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A00000-B93E-CA39-62E2-4F5E831E25B7}"/>
              </a:ext>
            </a:extLst>
          </p:cNvPr>
          <p:cNvSpPr/>
          <p:nvPr/>
        </p:nvSpPr>
        <p:spPr bwMode="white">
          <a:xfrm>
            <a:off x="986666" y="2898528"/>
            <a:ext cx="9200000" cy="219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4B0AB4-3FD7-C909-BBFE-DD45AC6F480E}"/>
              </a:ext>
            </a:extLst>
          </p:cNvPr>
          <p:cNvSpPr/>
          <p:nvPr/>
        </p:nvSpPr>
        <p:spPr bwMode="white">
          <a:xfrm>
            <a:off x="1005714" y="3413775"/>
            <a:ext cx="9482774" cy="228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632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A7D30A-EE60-93B9-BF73-6EA90DBC7F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7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DFCA04-F890-6AD3-DA59-6784F3C2F5AE}"/>
              </a:ext>
            </a:extLst>
          </p:cNvPr>
          <p:cNvSpPr/>
          <p:nvPr/>
        </p:nvSpPr>
        <p:spPr bwMode="white">
          <a:xfrm>
            <a:off x="1024761" y="2905950"/>
            <a:ext cx="9161904" cy="4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7A6D7C-8E89-FE8D-63C6-785E994AD005}"/>
              </a:ext>
            </a:extLst>
          </p:cNvPr>
          <p:cNvSpPr/>
          <p:nvPr/>
        </p:nvSpPr>
        <p:spPr bwMode="white">
          <a:xfrm>
            <a:off x="1015238" y="3706629"/>
            <a:ext cx="9171428" cy="4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FFCF01-553D-B5C9-A583-C6B7B4FA05FF}"/>
              </a:ext>
            </a:extLst>
          </p:cNvPr>
          <p:cNvSpPr/>
          <p:nvPr/>
        </p:nvSpPr>
        <p:spPr bwMode="white">
          <a:xfrm>
            <a:off x="1015238" y="4469180"/>
            <a:ext cx="9171428" cy="23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FA3E6E-C567-D285-9DA4-36AF38DC18F5}"/>
              </a:ext>
            </a:extLst>
          </p:cNvPr>
          <p:cNvSpPr/>
          <p:nvPr/>
        </p:nvSpPr>
        <p:spPr bwMode="white">
          <a:xfrm>
            <a:off x="1005714" y="4993433"/>
            <a:ext cx="9770805" cy="23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697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5AC2C0-36C0-ED61-4234-948BCCD701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5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1D7C32-1B50-DAFA-2A4B-359B4E0D804F}"/>
              </a:ext>
            </a:extLst>
          </p:cNvPr>
          <p:cNvSpPr/>
          <p:nvPr/>
        </p:nvSpPr>
        <p:spPr bwMode="white">
          <a:xfrm>
            <a:off x="1186666" y="2604841"/>
            <a:ext cx="3914285" cy="52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A8A93BF-0E1F-24B0-89D4-2C0DF5D68129}"/>
              </a:ext>
            </a:extLst>
          </p:cNvPr>
          <p:cNvSpPr/>
          <p:nvPr/>
        </p:nvSpPr>
        <p:spPr bwMode="white">
          <a:xfrm>
            <a:off x="1186666" y="3429000"/>
            <a:ext cx="4405278" cy="49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020676B-B1CD-08CE-521C-4C1EC5C82CFA}"/>
              </a:ext>
            </a:extLst>
          </p:cNvPr>
          <p:cNvSpPr/>
          <p:nvPr/>
        </p:nvSpPr>
        <p:spPr bwMode="white">
          <a:xfrm>
            <a:off x="1196190" y="4253160"/>
            <a:ext cx="2476190" cy="2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971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9C0DF5-4A57-21D8-F107-F9E057B8E1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59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7623DE-A830-7A0C-ADAD-106400B8EF2E}"/>
              </a:ext>
            </a:extLst>
          </p:cNvPr>
          <p:cNvSpPr/>
          <p:nvPr/>
        </p:nvSpPr>
        <p:spPr bwMode="white">
          <a:xfrm>
            <a:off x="1847529" y="966946"/>
            <a:ext cx="9672472" cy="589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E5A3633-F9B1-4EBB-0169-8E7F610F6798}"/>
              </a:ext>
            </a:extLst>
          </p:cNvPr>
          <p:cNvSpPr/>
          <p:nvPr/>
        </p:nvSpPr>
        <p:spPr bwMode="white">
          <a:xfrm>
            <a:off x="719999" y="1772816"/>
            <a:ext cx="10670680" cy="2511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015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724DA6-1BAD-BEE1-D24A-ED4FE228D3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4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C82265-29A8-1E00-EA22-93B18CC26D63}"/>
              </a:ext>
            </a:extLst>
          </p:cNvPr>
          <p:cNvSpPr/>
          <p:nvPr/>
        </p:nvSpPr>
        <p:spPr bwMode="white">
          <a:xfrm>
            <a:off x="7062857" y="1094852"/>
            <a:ext cx="638095" cy="200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71D569-DB9B-DA2D-0F9F-16E4F5800ACC}"/>
              </a:ext>
            </a:extLst>
          </p:cNvPr>
          <p:cNvSpPr/>
          <p:nvPr/>
        </p:nvSpPr>
        <p:spPr bwMode="white">
          <a:xfrm>
            <a:off x="1424761" y="1714332"/>
            <a:ext cx="590476" cy="200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2CF65D-C095-E182-F35C-328A47779A3C}"/>
              </a:ext>
            </a:extLst>
          </p:cNvPr>
          <p:cNvSpPr/>
          <p:nvPr/>
        </p:nvSpPr>
        <p:spPr bwMode="white">
          <a:xfrm>
            <a:off x="5491428" y="1714332"/>
            <a:ext cx="885714" cy="200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833CE3-B6C8-5758-9F81-B00C9CA886C9}"/>
              </a:ext>
            </a:extLst>
          </p:cNvPr>
          <p:cNvSpPr/>
          <p:nvPr/>
        </p:nvSpPr>
        <p:spPr bwMode="white">
          <a:xfrm>
            <a:off x="8034285" y="2295690"/>
            <a:ext cx="552380" cy="266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E29FB99-06DF-E023-73EC-2AC886BFAED8}"/>
              </a:ext>
            </a:extLst>
          </p:cNvPr>
          <p:cNvSpPr/>
          <p:nvPr/>
        </p:nvSpPr>
        <p:spPr bwMode="white">
          <a:xfrm>
            <a:off x="2815238" y="2915170"/>
            <a:ext cx="428571" cy="228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2F60F40-CA24-5F58-5F8D-02D07109137C}"/>
              </a:ext>
            </a:extLst>
          </p:cNvPr>
          <p:cNvSpPr/>
          <p:nvPr/>
        </p:nvSpPr>
        <p:spPr bwMode="white">
          <a:xfrm>
            <a:off x="9024761" y="3563242"/>
            <a:ext cx="495238" cy="200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E927447-EC3C-4A30-E93D-80A773B0940F}"/>
              </a:ext>
            </a:extLst>
          </p:cNvPr>
          <p:cNvSpPr/>
          <p:nvPr/>
        </p:nvSpPr>
        <p:spPr bwMode="white">
          <a:xfrm>
            <a:off x="2253333" y="4182722"/>
            <a:ext cx="476190" cy="200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65A0785-1DFB-5041-562F-F6BB1C7CDB15}"/>
              </a:ext>
            </a:extLst>
          </p:cNvPr>
          <p:cNvSpPr/>
          <p:nvPr/>
        </p:nvSpPr>
        <p:spPr bwMode="white">
          <a:xfrm>
            <a:off x="1967619" y="5412152"/>
            <a:ext cx="342857" cy="200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033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4D1508-4BBD-BC26-233C-8A66BA6A1E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43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B7C969-1494-B17D-02D1-337F69901EF3}"/>
              </a:ext>
            </a:extLst>
          </p:cNvPr>
          <p:cNvSpPr/>
          <p:nvPr/>
        </p:nvSpPr>
        <p:spPr bwMode="white">
          <a:xfrm>
            <a:off x="5739047" y="1218505"/>
            <a:ext cx="466666" cy="19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D2A6EE-ED7D-B536-B41C-558E9A04FCC1}"/>
              </a:ext>
            </a:extLst>
          </p:cNvPr>
          <p:cNvSpPr/>
          <p:nvPr/>
        </p:nvSpPr>
        <p:spPr bwMode="white">
          <a:xfrm>
            <a:off x="8843809" y="1208981"/>
            <a:ext cx="457142" cy="20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42E95E-79D5-FF3F-8808-704224D14E11}"/>
              </a:ext>
            </a:extLst>
          </p:cNvPr>
          <p:cNvSpPr/>
          <p:nvPr/>
        </p:nvSpPr>
        <p:spPr bwMode="white">
          <a:xfrm>
            <a:off x="3662857" y="2609090"/>
            <a:ext cx="333333" cy="20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74A533-E64D-92E9-1B3E-16C16EE0EEEA}"/>
              </a:ext>
            </a:extLst>
          </p:cNvPr>
          <p:cNvSpPr/>
          <p:nvPr/>
        </p:nvSpPr>
        <p:spPr bwMode="white">
          <a:xfrm>
            <a:off x="7177142" y="4456853"/>
            <a:ext cx="1180952" cy="20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8D20D5-1656-4E31-33F6-7AFDB07B39C1}"/>
              </a:ext>
            </a:extLst>
          </p:cNvPr>
          <p:cNvSpPr/>
          <p:nvPr/>
        </p:nvSpPr>
        <p:spPr bwMode="white">
          <a:xfrm>
            <a:off x="3872380" y="5685520"/>
            <a:ext cx="333333" cy="20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14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6170A6-8790-FEEF-9325-FC6EAFD904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18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D02933-F0F7-D36F-0303-BEBD680D74C5}"/>
              </a:ext>
            </a:extLst>
          </p:cNvPr>
          <p:cNvSpPr/>
          <p:nvPr/>
        </p:nvSpPr>
        <p:spPr bwMode="white">
          <a:xfrm>
            <a:off x="8643809" y="1533273"/>
            <a:ext cx="209523" cy="209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0A53FB-05EA-5B73-EF22-87454AD4A685}"/>
              </a:ext>
            </a:extLst>
          </p:cNvPr>
          <p:cNvSpPr/>
          <p:nvPr/>
        </p:nvSpPr>
        <p:spPr bwMode="white">
          <a:xfrm>
            <a:off x="4253333" y="2667430"/>
            <a:ext cx="257142" cy="209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410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586398-3037-AD5F-C147-A12E98FF0D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89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F8ECAA-8DF3-560E-5C71-4EE5F4CA7572}"/>
              </a:ext>
            </a:extLst>
          </p:cNvPr>
          <p:cNvSpPr/>
          <p:nvPr/>
        </p:nvSpPr>
        <p:spPr bwMode="white">
          <a:xfrm>
            <a:off x="8062857" y="1123743"/>
            <a:ext cx="209523" cy="209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117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4D4530-D51E-9983-D212-A992DBFD59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35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2AEFCD-1105-002C-112D-F8A7DC4FBA73}"/>
              </a:ext>
            </a:extLst>
          </p:cNvPr>
          <p:cNvSpPr/>
          <p:nvPr/>
        </p:nvSpPr>
        <p:spPr bwMode="white">
          <a:xfrm>
            <a:off x="7243809" y="1590868"/>
            <a:ext cx="228571" cy="219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665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CBB3F0-0349-A15A-3509-71611CA958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2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A6529C-03ED-0B1E-B08B-3C3E18E45C20}"/>
              </a:ext>
            </a:extLst>
          </p:cNvPr>
          <p:cNvSpPr/>
          <p:nvPr/>
        </p:nvSpPr>
        <p:spPr bwMode="white">
          <a:xfrm>
            <a:off x="9348571" y="1028058"/>
            <a:ext cx="238095" cy="20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BF366A-16DA-301F-FC34-6601A3920995}"/>
              </a:ext>
            </a:extLst>
          </p:cNvPr>
          <p:cNvSpPr/>
          <p:nvPr/>
        </p:nvSpPr>
        <p:spPr bwMode="white">
          <a:xfrm>
            <a:off x="10005714" y="2733324"/>
            <a:ext cx="228571" cy="20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626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08F544-8D23-A52B-F521-6E61C8F57E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22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8A3F57-F6D4-187F-7CF0-03E947F02114}"/>
              </a:ext>
            </a:extLst>
          </p:cNvPr>
          <p:cNvSpPr/>
          <p:nvPr/>
        </p:nvSpPr>
        <p:spPr bwMode="white">
          <a:xfrm>
            <a:off x="4710476" y="1629494"/>
            <a:ext cx="228571" cy="219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475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2024-08-06T23:56:29Z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