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0ACEF5-736D-E361-3B7B-72315D2F6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009900"/>
            <a:ext cx="66484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CB6EC-8E7C-B3F5-0766-99A78600C2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321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2B197-EEC7-7C22-0308-565564191615}"/>
              </a:ext>
            </a:extLst>
          </p:cNvPr>
          <p:cNvSpPr/>
          <p:nvPr/>
        </p:nvSpPr>
        <p:spPr bwMode="white">
          <a:xfrm>
            <a:off x="5642845" y="4073174"/>
            <a:ext cx="291263" cy="33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6A579E-53FE-9632-F55B-253907A731A2}"/>
              </a:ext>
            </a:extLst>
          </p:cNvPr>
          <p:cNvSpPr/>
          <p:nvPr/>
        </p:nvSpPr>
        <p:spPr bwMode="white">
          <a:xfrm>
            <a:off x="5651947" y="4638105"/>
            <a:ext cx="282161" cy="33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994CB3-2842-7AE8-634E-E0A3045E1A54}"/>
              </a:ext>
            </a:extLst>
          </p:cNvPr>
          <p:cNvSpPr/>
          <p:nvPr/>
        </p:nvSpPr>
        <p:spPr bwMode="white">
          <a:xfrm>
            <a:off x="3330938" y="5485503"/>
            <a:ext cx="282161" cy="33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0853C9-9CB2-0B4E-B5ED-F6A4BF627172}"/>
              </a:ext>
            </a:extLst>
          </p:cNvPr>
          <p:cNvSpPr/>
          <p:nvPr/>
        </p:nvSpPr>
        <p:spPr bwMode="white">
          <a:xfrm>
            <a:off x="8901359" y="5494615"/>
            <a:ext cx="282161" cy="32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FF61EF-31D5-8D7B-853E-BDA5E50D2107}"/>
              </a:ext>
            </a:extLst>
          </p:cNvPr>
          <p:cNvSpPr/>
          <p:nvPr/>
        </p:nvSpPr>
        <p:spPr bwMode="white">
          <a:xfrm>
            <a:off x="3330938" y="6050435"/>
            <a:ext cx="282161" cy="33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434A67-3F5C-39C2-8D5B-ADA7E5DCA65A}"/>
              </a:ext>
            </a:extLst>
          </p:cNvPr>
          <p:cNvSpPr/>
          <p:nvPr/>
        </p:nvSpPr>
        <p:spPr bwMode="white">
          <a:xfrm>
            <a:off x="8901359" y="6050435"/>
            <a:ext cx="282161" cy="33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2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5E135-7791-87A3-5AC1-33140F0772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800000" cy="461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1AF0C9-721A-B791-5939-98D282595638}"/>
              </a:ext>
            </a:extLst>
          </p:cNvPr>
          <p:cNvSpPr/>
          <p:nvPr/>
        </p:nvSpPr>
        <p:spPr bwMode="white">
          <a:xfrm>
            <a:off x="2903059" y="3814507"/>
            <a:ext cx="304761" cy="35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8713FC-17AF-D848-FAF4-1B2F6B101704}"/>
              </a:ext>
            </a:extLst>
          </p:cNvPr>
          <p:cNvSpPr/>
          <p:nvPr/>
        </p:nvSpPr>
        <p:spPr bwMode="white">
          <a:xfrm>
            <a:off x="5055440" y="3814507"/>
            <a:ext cx="285714" cy="35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81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199DB-46BF-6AD6-D35B-D4F8B2106A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75666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FD85B-49EF-C26F-847E-D49633F4170A}"/>
              </a:ext>
            </a:extLst>
          </p:cNvPr>
          <p:cNvSpPr/>
          <p:nvPr/>
        </p:nvSpPr>
        <p:spPr bwMode="white">
          <a:xfrm>
            <a:off x="2352135" y="4770164"/>
            <a:ext cx="1154345" cy="24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D313D0-3851-2884-8800-718873D66CD4}"/>
              </a:ext>
            </a:extLst>
          </p:cNvPr>
          <p:cNvSpPr/>
          <p:nvPr/>
        </p:nvSpPr>
        <p:spPr bwMode="white">
          <a:xfrm>
            <a:off x="2358808" y="5377659"/>
            <a:ext cx="2344440" cy="58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DCFD30-3BCB-B63E-C0A1-3E5ADED455B3}"/>
              </a:ext>
            </a:extLst>
          </p:cNvPr>
          <p:cNvSpPr/>
          <p:nvPr/>
        </p:nvSpPr>
        <p:spPr bwMode="white">
          <a:xfrm>
            <a:off x="2378825" y="6265536"/>
            <a:ext cx="5348759" cy="3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89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E42DB-A0A4-EE69-6FB3-C932C0C7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66923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5F24B-418B-77F0-DF13-CBFF0B202844}"/>
              </a:ext>
            </a:extLst>
          </p:cNvPr>
          <p:cNvSpPr/>
          <p:nvPr/>
        </p:nvSpPr>
        <p:spPr bwMode="white">
          <a:xfrm>
            <a:off x="2761123" y="3167396"/>
            <a:ext cx="2289798" cy="19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B1C5FD-2922-AD6B-B207-1A726F6B2CAB}"/>
              </a:ext>
            </a:extLst>
          </p:cNvPr>
          <p:cNvSpPr/>
          <p:nvPr/>
        </p:nvSpPr>
        <p:spPr bwMode="white">
          <a:xfrm>
            <a:off x="2761123" y="3657380"/>
            <a:ext cx="1015065" cy="21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1B0F02-25D5-7E49-B06E-3CB8EBCAB5E5}"/>
              </a:ext>
            </a:extLst>
          </p:cNvPr>
          <p:cNvSpPr/>
          <p:nvPr/>
        </p:nvSpPr>
        <p:spPr bwMode="white">
          <a:xfrm>
            <a:off x="2761123" y="4165075"/>
            <a:ext cx="2950237" cy="5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F1BB44-4E44-C729-BB8F-32D556EEF856}"/>
              </a:ext>
            </a:extLst>
          </p:cNvPr>
          <p:cNvSpPr/>
          <p:nvPr/>
        </p:nvSpPr>
        <p:spPr bwMode="white">
          <a:xfrm>
            <a:off x="2761123" y="5021070"/>
            <a:ext cx="2950237" cy="5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8D3EE1-3A5D-7818-1B74-E7DF6FC5DB85}"/>
              </a:ext>
            </a:extLst>
          </p:cNvPr>
          <p:cNvSpPr/>
          <p:nvPr/>
        </p:nvSpPr>
        <p:spPr bwMode="white">
          <a:xfrm>
            <a:off x="2772926" y="5812128"/>
            <a:ext cx="5915362" cy="82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68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8FB60-AD0B-8B26-45C0-B0166D97BB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2128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F4A47-F6BF-AED3-1FDE-D3AAF854294F}"/>
              </a:ext>
            </a:extLst>
          </p:cNvPr>
          <p:cNvSpPr/>
          <p:nvPr/>
        </p:nvSpPr>
        <p:spPr bwMode="white">
          <a:xfrm>
            <a:off x="2024670" y="3727245"/>
            <a:ext cx="1223959" cy="26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A6EE0-5AE4-4877-EC22-AE2FA6D63D69}"/>
              </a:ext>
            </a:extLst>
          </p:cNvPr>
          <p:cNvSpPr/>
          <p:nvPr/>
        </p:nvSpPr>
        <p:spPr bwMode="white">
          <a:xfrm>
            <a:off x="2046397" y="4372000"/>
            <a:ext cx="3237337" cy="6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014D6B-22FD-6E98-32F6-8D58CEC24926}"/>
              </a:ext>
            </a:extLst>
          </p:cNvPr>
          <p:cNvSpPr/>
          <p:nvPr/>
        </p:nvSpPr>
        <p:spPr bwMode="white">
          <a:xfrm>
            <a:off x="2060881" y="5371733"/>
            <a:ext cx="3563244" cy="65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68853D-C53E-D5BF-FD5E-76FC6EF8889C}"/>
              </a:ext>
            </a:extLst>
          </p:cNvPr>
          <p:cNvSpPr/>
          <p:nvPr/>
        </p:nvSpPr>
        <p:spPr bwMode="white">
          <a:xfrm>
            <a:off x="2046396" y="6335245"/>
            <a:ext cx="7073940" cy="31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10A26BE-8794-4E1C-4307-B395927C7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580302"/>
            <a:ext cx="2518718" cy="211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5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6391B-23D0-BB84-31A7-7D0589D86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4895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2548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5BA2E-3D88-8375-9D05-BE057B1861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6233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CEB256-307B-1EAA-CAC8-CDF33E4652FA}"/>
              </a:ext>
            </a:extLst>
          </p:cNvPr>
          <p:cNvSpPr/>
          <p:nvPr/>
        </p:nvSpPr>
        <p:spPr bwMode="white">
          <a:xfrm>
            <a:off x="1233991" y="1071057"/>
            <a:ext cx="2529372" cy="34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ED1FBA-95D7-9597-33F9-2E2D0B926221}"/>
              </a:ext>
            </a:extLst>
          </p:cNvPr>
          <p:cNvSpPr/>
          <p:nvPr/>
        </p:nvSpPr>
        <p:spPr bwMode="white">
          <a:xfrm>
            <a:off x="1233991" y="1867830"/>
            <a:ext cx="3185136" cy="83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3EB4B9-BD1F-6FB8-E48B-10D3698E12AC}"/>
              </a:ext>
            </a:extLst>
          </p:cNvPr>
          <p:cNvSpPr/>
          <p:nvPr/>
        </p:nvSpPr>
        <p:spPr bwMode="white">
          <a:xfrm>
            <a:off x="5299724" y="1867830"/>
            <a:ext cx="3138296" cy="83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D03D49-2B20-4CB2-A2F9-F282769C536E}"/>
              </a:ext>
            </a:extLst>
          </p:cNvPr>
          <p:cNvSpPr/>
          <p:nvPr/>
        </p:nvSpPr>
        <p:spPr bwMode="white">
          <a:xfrm>
            <a:off x="1233991" y="3105171"/>
            <a:ext cx="3185136" cy="8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A46F69-07D7-3D16-9D41-666E4BDC156B}"/>
              </a:ext>
            </a:extLst>
          </p:cNvPr>
          <p:cNvSpPr/>
          <p:nvPr/>
        </p:nvSpPr>
        <p:spPr bwMode="white">
          <a:xfrm>
            <a:off x="1271465" y="4436251"/>
            <a:ext cx="9289031" cy="144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8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C21FD-30C9-F3D3-6A5D-D3A98E7C6D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0432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97FFD9-9DB4-87B5-412F-E2D486331062}"/>
              </a:ext>
            </a:extLst>
          </p:cNvPr>
          <p:cNvSpPr/>
          <p:nvPr/>
        </p:nvSpPr>
        <p:spPr bwMode="white">
          <a:xfrm>
            <a:off x="2490814" y="4049932"/>
            <a:ext cx="1510770" cy="2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22CADC-D579-FA88-FB29-6989221E82B4}"/>
              </a:ext>
            </a:extLst>
          </p:cNvPr>
          <p:cNvSpPr/>
          <p:nvPr/>
        </p:nvSpPr>
        <p:spPr bwMode="white">
          <a:xfrm>
            <a:off x="2490814" y="4688529"/>
            <a:ext cx="4042906" cy="60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991608-F887-86FE-5C2B-D7C3A337EBB4}"/>
              </a:ext>
            </a:extLst>
          </p:cNvPr>
          <p:cNvSpPr/>
          <p:nvPr/>
        </p:nvSpPr>
        <p:spPr bwMode="white">
          <a:xfrm>
            <a:off x="2398992" y="5625139"/>
            <a:ext cx="3269405" cy="2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25F762-B27F-49A5-8E76-E4BD2A91DB2F}"/>
              </a:ext>
            </a:extLst>
          </p:cNvPr>
          <p:cNvSpPr/>
          <p:nvPr/>
        </p:nvSpPr>
        <p:spPr bwMode="white">
          <a:xfrm>
            <a:off x="2497907" y="6228259"/>
            <a:ext cx="5542309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2024-08-06T23:42:02Z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