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08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B59C82-C077-9670-DBD4-67A5066C58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852936"/>
            <a:ext cx="10800000" cy="1055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EEB0A1-9F8E-F71F-CB9F-364CB6F2A7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1628800"/>
            <a:ext cx="10800000" cy="2619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FED9D92-09A0-1541-2AC2-36A2CE542A3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2938537"/>
            <a:ext cx="830652" cy="1893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264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C0C0BE-9763-46FB-27CC-327A82DC36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0800000" cy="4916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158754-496A-4A98-76BD-FDB08A811131}"/>
              </a:ext>
            </a:extLst>
          </p:cNvPr>
          <p:cNvSpPr/>
          <p:nvPr/>
        </p:nvSpPr>
        <p:spPr bwMode="white">
          <a:xfrm>
            <a:off x="805320" y="5397861"/>
            <a:ext cx="600000" cy="571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5CBA5F1-4C9C-F422-9EA7-7B2811FB64D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5320" y="2780928"/>
            <a:ext cx="830652" cy="1893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1386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4ACE94-CEE4-BF96-1F5D-919E2C8B80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484784"/>
            <a:ext cx="10800000" cy="2650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BBEF50-93E6-E2CC-7418-40FFF70DCF39}"/>
              </a:ext>
            </a:extLst>
          </p:cNvPr>
          <p:cNvSpPr/>
          <p:nvPr/>
        </p:nvSpPr>
        <p:spPr bwMode="white">
          <a:xfrm>
            <a:off x="881014" y="1484784"/>
            <a:ext cx="797898" cy="905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FBB6B3D-C2F2-BDD6-ED2A-90A92461DAA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4637" y="1959806"/>
            <a:ext cx="830652" cy="1893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9114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C70FEB-F1BC-EF8C-B61A-734CEC98DC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1340768"/>
            <a:ext cx="10800000" cy="4513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DADA67B-CE62-5F03-6917-9B1141F09F6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1916832"/>
            <a:ext cx="830652" cy="1893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33428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2024-08-06T14:33:33Z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