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78B45F-EE0E-E26D-F173-0E58F87EB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2952750"/>
            <a:ext cx="65055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26E5B-117B-E6F7-A090-AAEF11F05E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70416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D9BECC-1956-7D79-6BB3-586D53654257}"/>
              </a:ext>
            </a:extLst>
          </p:cNvPr>
          <p:cNvSpPr/>
          <p:nvPr/>
        </p:nvSpPr>
        <p:spPr bwMode="white">
          <a:xfrm>
            <a:off x="2762834" y="4167523"/>
            <a:ext cx="2974361" cy="24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9B4744-7CC6-155F-E6A4-A7C84EDF7B8B}"/>
              </a:ext>
            </a:extLst>
          </p:cNvPr>
          <p:cNvSpPr/>
          <p:nvPr/>
        </p:nvSpPr>
        <p:spPr bwMode="white">
          <a:xfrm>
            <a:off x="2470986" y="4745008"/>
            <a:ext cx="2376278" cy="22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4AEA3B-7ECF-0A24-659A-ABCBFD13E526}"/>
              </a:ext>
            </a:extLst>
          </p:cNvPr>
          <p:cNvSpPr/>
          <p:nvPr/>
        </p:nvSpPr>
        <p:spPr bwMode="white">
          <a:xfrm>
            <a:off x="2470986" y="5310075"/>
            <a:ext cx="1664152" cy="21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09C780-E6F2-4CE2-9236-046EB76DAB53}"/>
              </a:ext>
            </a:extLst>
          </p:cNvPr>
          <p:cNvSpPr/>
          <p:nvPr/>
        </p:nvSpPr>
        <p:spPr bwMode="white">
          <a:xfrm>
            <a:off x="2470986" y="5788208"/>
            <a:ext cx="1664152" cy="22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B566D1-9008-F00F-1525-B2D2BC33C6A3}"/>
              </a:ext>
            </a:extLst>
          </p:cNvPr>
          <p:cNvSpPr/>
          <p:nvPr/>
        </p:nvSpPr>
        <p:spPr bwMode="white">
          <a:xfrm>
            <a:off x="2452358" y="6303599"/>
            <a:ext cx="3607733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76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A0189-5F48-71B9-A925-F1EE761657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72923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599108-9CAB-E6B3-7EC7-7EE87637F49D}"/>
              </a:ext>
            </a:extLst>
          </p:cNvPr>
          <p:cNvSpPr/>
          <p:nvPr/>
        </p:nvSpPr>
        <p:spPr bwMode="white">
          <a:xfrm>
            <a:off x="8089118" y="2532880"/>
            <a:ext cx="199349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2F8125-2B1D-0E18-28F7-04B8452E89C7}"/>
              </a:ext>
            </a:extLst>
          </p:cNvPr>
          <p:cNvSpPr/>
          <p:nvPr/>
        </p:nvSpPr>
        <p:spPr bwMode="white">
          <a:xfrm>
            <a:off x="5285367" y="3144130"/>
            <a:ext cx="900286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1954B0-B809-3FDB-A331-2D33F8EAB5C1}"/>
              </a:ext>
            </a:extLst>
          </p:cNvPr>
          <p:cNvSpPr/>
          <p:nvPr/>
        </p:nvSpPr>
        <p:spPr bwMode="white">
          <a:xfrm>
            <a:off x="3324028" y="6181077"/>
            <a:ext cx="726660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CD989-AD52-9A8B-BDB2-58DA1451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0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1C7356-D169-B166-8442-ABF4F9D5E550}"/>
              </a:ext>
            </a:extLst>
          </p:cNvPr>
          <p:cNvSpPr/>
          <p:nvPr/>
        </p:nvSpPr>
        <p:spPr bwMode="white">
          <a:xfrm>
            <a:off x="7634285" y="2057195"/>
            <a:ext cx="304761" cy="35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014209-2F3D-AB9F-AF0F-EE47283F0880}"/>
              </a:ext>
            </a:extLst>
          </p:cNvPr>
          <p:cNvSpPr/>
          <p:nvPr/>
        </p:nvSpPr>
        <p:spPr bwMode="white">
          <a:xfrm>
            <a:off x="3100952" y="2952889"/>
            <a:ext cx="1352380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35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C029E-F34E-265B-FA5D-A85A1944E9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894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B3FFB9-82EA-DA3A-5F30-B6A14DC3E412}"/>
              </a:ext>
            </a:extLst>
          </p:cNvPr>
          <p:cNvSpPr/>
          <p:nvPr/>
        </p:nvSpPr>
        <p:spPr bwMode="white">
          <a:xfrm>
            <a:off x="6701357" y="1991026"/>
            <a:ext cx="299508" cy="34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13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6D56F-9E83-0C9F-BBEE-CB01EB4A18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583A1D-DA49-972A-0ADA-ACE43BC54C58}"/>
              </a:ext>
            </a:extLst>
          </p:cNvPr>
          <p:cNvSpPr/>
          <p:nvPr/>
        </p:nvSpPr>
        <p:spPr bwMode="white">
          <a:xfrm>
            <a:off x="4015238" y="2028794"/>
            <a:ext cx="371428" cy="37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33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85EEFC-1A30-EC21-3E84-7A1B5AB5F2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4167D-FFC7-43B0-DCA0-563DDE1E3D23}"/>
              </a:ext>
            </a:extLst>
          </p:cNvPr>
          <p:cNvSpPr/>
          <p:nvPr/>
        </p:nvSpPr>
        <p:spPr bwMode="white">
          <a:xfrm>
            <a:off x="5939047" y="3009510"/>
            <a:ext cx="2161904" cy="3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DEB672-9A82-1E26-7918-F313A0BED671}"/>
              </a:ext>
            </a:extLst>
          </p:cNvPr>
          <p:cNvSpPr/>
          <p:nvPr/>
        </p:nvSpPr>
        <p:spPr bwMode="white">
          <a:xfrm>
            <a:off x="5472380" y="3789041"/>
            <a:ext cx="2927876" cy="50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48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8F8D8-30B5-2F3E-A5C8-526F2720A4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75994C-5C3C-990C-A0EE-B674619DF372}"/>
              </a:ext>
            </a:extLst>
          </p:cNvPr>
          <p:cNvSpPr/>
          <p:nvPr/>
        </p:nvSpPr>
        <p:spPr bwMode="white">
          <a:xfrm>
            <a:off x="4910476" y="1666593"/>
            <a:ext cx="2685714" cy="40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B4C47-BA2B-F40D-FAE4-4477B910626C}"/>
              </a:ext>
            </a:extLst>
          </p:cNvPr>
          <p:cNvSpPr/>
          <p:nvPr/>
        </p:nvSpPr>
        <p:spPr bwMode="white">
          <a:xfrm>
            <a:off x="4453333" y="2571894"/>
            <a:ext cx="2609523" cy="3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BFC60E-7CCD-6A0A-6BEA-4589EB0A357C}"/>
              </a:ext>
            </a:extLst>
          </p:cNvPr>
          <p:cNvSpPr/>
          <p:nvPr/>
        </p:nvSpPr>
        <p:spPr bwMode="white">
          <a:xfrm>
            <a:off x="4453333" y="3467665"/>
            <a:ext cx="2933332" cy="40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87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7F9BB-2341-3438-02BA-2B256001DC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81140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15569A-D0D4-FCE7-D5CD-2316D747ED9D}"/>
              </a:ext>
            </a:extLst>
          </p:cNvPr>
          <p:cNvSpPr/>
          <p:nvPr/>
        </p:nvSpPr>
        <p:spPr bwMode="white">
          <a:xfrm>
            <a:off x="1972224" y="4979645"/>
            <a:ext cx="3591941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ADC53A-F07E-791D-3072-1394299140D4}"/>
              </a:ext>
            </a:extLst>
          </p:cNvPr>
          <p:cNvSpPr/>
          <p:nvPr/>
        </p:nvSpPr>
        <p:spPr bwMode="white">
          <a:xfrm>
            <a:off x="1986534" y="5587913"/>
            <a:ext cx="7109202" cy="101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91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DFD23-44CB-7F9C-F1F2-3C8E536CA5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58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76DB9D-F8A4-E58E-862F-13F0F352CFFC}"/>
              </a:ext>
            </a:extLst>
          </p:cNvPr>
          <p:cNvSpPr/>
          <p:nvPr/>
        </p:nvSpPr>
        <p:spPr bwMode="white">
          <a:xfrm>
            <a:off x="1717700" y="3720414"/>
            <a:ext cx="4545082" cy="33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FBAF39-0413-0770-26E8-959F2B67683A}"/>
              </a:ext>
            </a:extLst>
          </p:cNvPr>
          <p:cNvSpPr/>
          <p:nvPr/>
        </p:nvSpPr>
        <p:spPr bwMode="white">
          <a:xfrm>
            <a:off x="1717700" y="4515136"/>
            <a:ext cx="4545082" cy="33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38B48B-1C89-193A-B993-FE834E9617CF}"/>
              </a:ext>
            </a:extLst>
          </p:cNvPr>
          <p:cNvSpPr/>
          <p:nvPr/>
        </p:nvSpPr>
        <p:spPr bwMode="white">
          <a:xfrm>
            <a:off x="1745414" y="5272892"/>
            <a:ext cx="5574722" cy="125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50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2024-08-06T23:27:46Z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