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BF0FB7C-8A1C-D1AD-44D0-AA573E0E7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2986087"/>
            <a:ext cx="51149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62E3C-9433-D998-93D2-0646142F17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73057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ED0CF8-B50A-423B-6B02-4ED6159758B8}"/>
              </a:ext>
            </a:extLst>
          </p:cNvPr>
          <p:cNvSpPr/>
          <p:nvPr/>
        </p:nvSpPr>
        <p:spPr bwMode="white">
          <a:xfrm>
            <a:off x="7489953" y="3157042"/>
            <a:ext cx="715109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D791A0-3683-7F6D-36CA-0B812341243F}"/>
              </a:ext>
            </a:extLst>
          </p:cNvPr>
          <p:cNvSpPr/>
          <p:nvPr/>
        </p:nvSpPr>
        <p:spPr bwMode="white">
          <a:xfrm>
            <a:off x="7960250" y="4369332"/>
            <a:ext cx="554048" cy="24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0A9420-B616-01B1-338F-E18F084E0411}"/>
              </a:ext>
            </a:extLst>
          </p:cNvPr>
          <p:cNvSpPr/>
          <p:nvPr/>
        </p:nvSpPr>
        <p:spPr bwMode="white">
          <a:xfrm>
            <a:off x="6066176" y="4975477"/>
            <a:ext cx="541163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590EE2-46D6-1A29-3654-CD3C926DD904}"/>
              </a:ext>
            </a:extLst>
          </p:cNvPr>
          <p:cNvSpPr/>
          <p:nvPr/>
        </p:nvSpPr>
        <p:spPr bwMode="white">
          <a:xfrm>
            <a:off x="5170679" y="6187767"/>
            <a:ext cx="702224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0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8F365-465E-45AC-7F58-1958ACC1F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73726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580208-583F-ED4D-600E-BAA5792ECCD6}"/>
              </a:ext>
            </a:extLst>
          </p:cNvPr>
          <p:cNvSpPr/>
          <p:nvPr/>
        </p:nvSpPr>
        <p:spPr bwMode="white">
          <a:xfrm>
            <a:off x="4648657" y="3549523"/>
            <a:ext cx="253555" cy="25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84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29DE5-9CD3-D679-B928-114B25C3CD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456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86673-2CC4-7C72-8F4D-564F8AD4B669}"/>
              </a:ext>
            </a:extLst>
          </p:cNvPr>
          <p:cNvSpPr/>
          <p:nvPr/>
        </p:nvSpPr>
        <p:spPr bwMode="white">
          <a:xfrm>
            <a:off x="4898876" y="2952709"/>
            <a:ext cx="419047" cy="37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10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3A505-33B8-73D1-E52C-E115CF393B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3342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3DE5B2-E626-AA18-656A-CA2E4A6B8AAD}"/>
              </a:ext>
            </a:extLst>
          </p:cNvPr>
          <p:cNvSpPr/>
          <p:nvPr/>
        </p:nvSpPr>
        <p:spPr bwMode="white">
          <a:xfrm>
            <a:off x="2288576" y="4500222"/>
            <a:ext cx="2506157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08F389-6741-E054-111C-B25206A57933}"/>
              </a:ext>
            </a:extLst>
          </p:cNvPr>
          <p:cNvSpPr/>
          <p:nvPr/>
        </p:nvSpPr>
        <p:spPr bwMode="white">
          <a:xfrm>
            <a:off x="2303274" y="5169380"/>
            <a:ext cx="4344189" cy="63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00CA4D-897E-188C-E639-53AE2A729C17}"/>
              </a:ext>
            </a:extLst>
          </p:cNvPr>
          <p:cNvSpPr/>
          <p:nvPr/>
        </p:nvSpPr>
        <p:spPr bwMode="white">
          <a:xfrm>
            <a:off x="2288576" y="6048109"/>
            <a:ext cx="7311216" cy="48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74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EFCFE-EA4E-2D75-C02E-1385E0DB84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72389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37A015-16DC-32B1-EB8A-1B5D090C572D}"/>
              </a:ext>
            </a:extLst>
          </p:cNvPr>
          <p:cNvSpPr/>
          <p:nvPr/>
        </p:nvSpPr>
        <p:spPr bwMode="white">
          <a:xfrm>
            <a:off x="2477709" y="3337940"/>
            <a:ext cx="2955577" cy="26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127095-8548-4311-5D9F-A14A7D736C65}"/>
              </a:ext>
            </a:extLst>
          </p:cNvPr>
          <p:cNvSpPr/>
          <p:nvPr/>
        </p:nvSpPr>
        <p:spPr bwMode="white">
          <a:xfrm>
            <a:off x="2458558" y="3887067"/>
            <a:ext cx="1085201" cy="23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498C5D-2EF9-58F1-3CA0-2C3610E97163}"/>
              </a:ext>
            </a:extLst>
          </p:cNvPr>
          <p:cNvSpPr/>
          <p:nvPr/>
        </p:nvSpPr>
        <p:spPr bwMode="white">
          <a:xfrm>
            <a:off x="2477709" y="4455350"/>
            <a:ext cx="2655551" cy="6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059180-00F0-8C9C-313E-E9C8D6C2423D}"/>
              </a:ext>
            </a:extLst>
          </p:cNvPr>
          <p:cNvSpPr/>
          <p:nvPr/>
        </p:nvSpPr>
        <p:spPr bwMode="white">
          <a:xfrm>
            <a:off x="2477709" y="5336508"/>
            <a:ext cx="2655551" cy="61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5D012E-5A67-C985-E844-51374AD4D065}"/>
              </a:ext>
            </a:extLst>
          </p:cNvPr>
          <p:cNvSpPr/>
          <p:nvPr/>
        </p:nvSpPr>
        <p:spPr bwMode="white">
          <a:xfrm>
            <a:off x="2484092" y="6185739"/>
            <a:ext cx="5412108" cy="33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62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1888E-91A4-B839-2958-CCBE90A430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86744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2686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521E0-ECAB-DE1A-8CD3-91CE1D3D06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8792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5C2A39-5E0D-6EAE-DFD5-37D6844A9AD6}"/>
              </a:ext>
            </a:extLst>
          </p:cNvPr>
          <p:cNvSpPr/>
          <p:nvPr/>
        </p:nvSpPr>
        <p:spPr bwMode="white">
          <a:xfrm>
            <a:off x="1308624" y="1005500"/>
            <a:ext cx="4762776" cy="83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A21294-9B2A-3C1B-63A1-1302BCFD25AA}"/>
              </a:ext>
            </a:extLst>
          </p:cNvPr>
          <p:cNvSpPr/>
          <p:nvPr/>
        </p:nvSpPr>
        <p:spPr bwMode="white">
          <a:xfrm>
            <a:off x="1308624" y="2212085"/>
            <a:ext cx="1507146" cy="32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68EFC7-1B30-AAE2-BC05-E5CF0E412814}"/>
              </a:ext>
            </a:extLst>
          </p:cNvPr>
          <p:cNvSpPr/>
          <p:nvPr/>
        </p:nvSpPr>
        <p:spPr bwMode="white">
          <a:xfrm>
            <a:off x="1308624" y="2988090"/>
            <a:ext cx="2996870" cy="75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DBFF55-4229-7327-BD57-CA409624D5D4}"/>
              </a:ext>
            </a:extLst>
          </p:cNvPr>
          <p:cNvSpPr/>
          <p:nvPr/>
        </p:nvSpPr>
        <p:spPr bwMode="white">
          <a:xfrm>
            <a:off x="1308624" y="4191336"/>
            <a:ext cx="2787786" cy="78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1E1EC9-BA5F-11FB-229B-DF053FFC1E8D}"/>
              </a:ext>
            </a:extLst>
          </p:cNvPr>
          <p:cNvSpPr/>
          <p:nvPr/>
        </p:nvSpPr>
        <p:spPr bwMode="white">
          <a:xfrm>
            <a:off x="1343472" y="5342267"/>
            <a:ext cx="8280920" cy="118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805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87BF8-5BE1-D20A-C54B-FFB4C5E05C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6836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4FD60E-C25E-92BB-3B49-D6D26AFC3614}"/>
              </a:ext>
            </a:extLst>
          </p:cNvPr>
          <p:cNvSpPr/>
          <p:nvPr/>
        </p:nvSpPr>
        <p:spPr bwMode="white">
          <a:xfrm>
            <a:off x="1980660" y="3805952"/>
            <a:ext cx="1477904" cy="28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4E5F5C-45BA-C7E3-3C7F-C837DF2BA5D6}"/>
              </a:ext>
            </a:extLst>
          </p:cNvPr>
          <p:cNvSpPr/>
          <p:nvPr/>
        </p:nvSpPr>
        <p:spPr bwMode="white">
          <a:xfrm>
            <a:off x="2018948" y="4445826"/>
            <a:ext cx="3614355" cy="69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009147-B7C6-9DEC-B6E7-335E36CF4158}"/>
              </a:ext>
            </a:extLst>
          </p:cNvPr>
          <p:cNvSpPr/>
          <p:nvPr/>
        </p:nvSpPr>
        <p:spPr bwMode="white">
          <a:xfrm>
            <a:off x="1980660" y="5498938"/>
            <a:ext cx="2534643" cy="32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58016B-8399-2E31-EC8B-372E4631EBB8}"/>
              </a:ext>
            </a:extLst>
          </p:cNvPr>
          <p:cNvSpPr/>
          <p:nvPr/>
        </p:nvSpPr>
        <p:spPr bwMode="white">
          <a:xfrm>
            <a:off x="2003632" y="6150088"/>
            <a:ext cx="5795960" cy="32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06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2024-08-06T23:43:42Z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