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1AB6ED-9A31-5A4F-91C7-2050EDDE0E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780928"/>
            <a:ext cx="10800000" cy="1116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A0B011-DFE5-FEEC-1D70-1EB2CC788D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36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96E8EE-85A0-CA95-CF77-566B15E8C37F}"/>
              </a:ext>
            </a:extLst>
          </p:cNvPr>
          <p:cNvSpPr/>
          <p:nvPr/>
        </p:nvSpPr>
        <p:spPr bwMode="white">
          <a:xfrm>
            <a:off x="4462857" y="1428667"/>
            <a:ext cx="304761" cy="18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413E25-9E5A-6EF9-2CD6-2D3B8CA61983}"/>
              </a:ext>
            </a:extLst>
          </p:cNvPr>
          <p:cNvSpPr/>
          <p:nvPr/>
        </p:nvSpPr>
        <p:spPr bwMode="white">
          <a:xfrm>
            <a:off x="3158095" y="1571684"/>
            <a:ext cx="314285" cy="18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BE0F9F-3EAF-7FC4-3C2D-D723245A651A}"/>
              </a:ext>
            </a:extLst>
          </p:cNvPr>
          <p:cNvSpPr/>
          <p:nvPr/>
        </p:nvSpPr>
        <p:spPr bwMode="white">
          <a:xfrm>
            <a:off x="5767619" y="1571684"/>
            <a:ext cx="314285" cy="18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438E3C-FD14-2B9C-0400-8E9EA052FF4B}"/>
              </a:ext>
            </a:extLst>
          </p:cNvPr>
          <p:cNvSpPr/>
          <p:nvPr/>
        </p:nvSpPr>
        <p:spPr bwMode="white">
          <a:xfrm>
            <a:off x="7339047" y="1562149"/>
            <a:ext cx="542857" cy="19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BC8D3D-64FC-A803-284B-7EC1C4230AF5}"/>
              </a:ext>
            </a:extLst>
          </p:cNvPr>
          <p:cNvSpPr/>
          <p:nvPr/>
        </p:nvSpPr>
        <p:spPr bwMode="white">
          <a:xfrm>
            <a:off x="2672380" y="2153284"/>
            <a:ext cx="419047" cy="19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9A7642F-2C9E-A22A-843A-286FFE133902}"/>
              </a:ext>
            </a:extLst>
          </p:cNvPr>
          <p:cNvSpPr/>
          <p:nvPr/>
        </p:nvSpPr>
        <p:spPr bwMode="white">
          <a:xfrm>
            <a:off x="5062857" y="2153284"/>
            <a:ext cx="304761" cy="19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6C99D04-B9A5-50AD-E899-D8F1790BDDAA}"/>
              </a:ext>
            </a:extLst>
          </p:cNvPr>
          <p:cNvSpPr/>
          <p:nvPr/>
        </p:nvSpPr>
        <p:spPr bwMode="white">
          <a:xfrm>
            <a:off x="9939047" y="2153284"/>
            <a:ext cx="552380" cy="20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D5F6EA5-29F4-A575-DFFD-369BE5703F60}"/>
              </a:ext>
            </a:extLst>
          </p:cNvPr>
          <p:cNvSpPr/>
          <p:nvPr/>
        </p:nvSpPr>
        <p:spPr bwMode="white">
          <a:xfrm>
            <a:off x="2900952" y="3039986"/>
            <a:ext cx="314285" cy="18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46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038F36-53F7-848D-C012-0956A67CA4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22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519DE2-DBAA-DEB0-A987-3ADED6E9EB3F}"/>
              </a:ext>
            </a:extLst>
          </p:cNvPr>
          <p:cNvSpPr/>
          <p:nvPr/>
        </p:nvSpPr>
        <p:spPr bwMode="white">
          <a:xfrm>
            <a:off x="1643809" y="1877676"/>
            <a:ext cx="1752380" cy="20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ACDE56-192A-2162-3217-5910F0D0AE14}"/>
              </a:ext>
            </a:extLst>
          </p:cNvPr>
          <p:cNvSpPr/>
          <p:nvPr/>
        </p:nvSpPr>
        <p:spPr bwMode="white">
          <a:xfrm>
            <a:off x="5339047" y="1877676"/>
            <a:ext cx="1295238" cy="20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357CBA-4AFB-70BB-19CC-B7A693E8E2E5}"/>
              </a:ext>
            </a:extLst>
          </p:cNvPr>
          <p:cNvSpPr/>
          <p:nvPr/>
        </p:nvSpPr>
        <p:spPr bwMode="white">
          <a:xfrm>
            <a:off x="8862857" y="1877676"/>
            <a:ext cx="1409523" cy="20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001A1A-41D2-3AC5-DE40-A6059DC14B47}"/>
              </a:ext>
            </a:extLst>
          </p:cNvPr>
          <p:cNvSpPr/>
          <p:nvPr/>
        </p:nvSpPr>
        <p:spPr bwMode="white">
          <a:xfrm>
            <a:off x="2539047" y="2307089"/>
            <a:ext cx="742857" cy="17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0731D7-892D-F7EC-689A-7C23F5F500E2}"/>
              </a:ext>
            </a:extLst>
          </p:cNvPr>
          <p:cNvSpPr/>
          <p:nvPr/>
        </p:nvSpPr>
        <p:spPr bwMode="white">
          <a:xfrm>
            <a:off x="6120000" y="2307089"/>
            <a:ext cx="514285" cy="17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F6B86EA-8E35-C86C-CBD7-895E0C51A0C1}"/>
              </a:ext>
            </a:extLst>
          </p:cNvPr>
          <p:cNvSpPr/>
          <p:nvPr/>
        </p:nvSpPr>
        <p:spPr bwMode="white">
          <a:xfrm>
            <a:off x="9529523" y="2316632"/>
            <a:ext cx="523809" cy="1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85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210F22-8BE5-A823-30CD-8300AC0D98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28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B53817-F037-B04B-3089-CF1C5A2143C3}"/>
              </a:ext>
            </a:extLst>
          </p:cNvPr>
          <p:cNvSpPr/>
          <p:nvPr/>
        </p:nvSpPr>
        <p:spPr bwMode="white">
          <a:xfrm>
            <a:off x="1710476" y="3030533"/>
            <a:ext cx="1865244" cy="41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8D410C-FD38-0E16-1363-3A8FFFE7C2F0}"/>
              </a:ext>
            </a:extLst>
          </p:cNvPr>
          <p:cNvSpPr/>
          <p:nvPr/>
        </p:nvSpPr>
        <p:spPr bwMode="white">
          <a:xfrm>
            <a:off x="1491428" y="3688433"/>
            <a:ext cx="1161904" cy="18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ABB27A-932A-F3E5-C3A2-836EF34582CE}"/>
              </a:ext>
            </a:extLst>
          </p:cNvPr>
          <p:cNvSpPr/>
          <p:nvPr/>
        </p:nvSpPr>
        <p:spPr bwMode="white">
          <a:xfrm>
            <a:off x="1491428" y="4088894"/>
            <a:ext cx="1028571" cy="219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5746A1-DE02-D803-CFC8-4F1E7C4DCF60}"/>
              </a:ext>
            </a:extLst>
          </p:cNvPr>
          <p:cNvSpPr/>
          <p:nvPr/>
        </p:nvSpPr>
        <p:spPr bwMode="white">
          <a:xfrm>
            <a:off x="1481904" y="4479820"/>
            <a:ext cx="3809523" cy="228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192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466FFD-3DB3-BAF2-A4E2-C1EEEAFC56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58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3E7415-2A01-B233-DC00-36F37D16B664}"/>
              </a:ext>
            </a:extLst>
          </p:cNvPr>
          <p:cNvSpPr/>
          <p:nvPr/>
        </p:nvSpPr>
        <p:spPr bwMode="white">
          <a:xfrm>
            <a:off x="1215238" y="2278790"/>
            <a:ext cx="2047619" cy="209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7A5CCA-D0A1-34A9-CECB-A115623F4868}"/>
              </a:ext>
            </a:extLst>
          </p:cNvPr>
          <p:cNvSpPr/>
          <p:nvPr/>
        </p:nvSpPr>
        <p:spPr bwMode="white">
          <a:xfrm>
            <a:off x="5375920" y="2269245"/>
            <a:ext cx="5353603" cy="22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D6498F-9FD2-732A-788A-4FB9A36593C1}"/>
              </a:ext>
            </a:extLst>
          </p:cNvPr>
          <p:cNvSpPr/>
          <p:nvPr/>
        </p:nvSpPr>
        <p:spPr bwMode="white">
          <a:xfrm>
            <a:off x="986666" y="2708301"/>
            <a:ext cx="1504761" cy="181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2FF2C3-4465-34BC-72EC-2C33182E9ED6}"/>
              </a:ext>
            </a:extLst>
          </p:cNvPr>
          <p:cNvSpPr/>
          <p:nvPr/>
        </p:nvSpPr>
        <p:spPr bwMode="white">
          <a:xfrm>
            <a:off x="4805714" y="2679666"/>
            <a:ext cx="5904761" cy="749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7A2B7E-4A45-754C-6D4B-0E57803A3171}"/>
              </a:ext>
            </a:extLst>
          </p:cNvPr>
          <p:cNvSpPr/>
          <p:nvPr/>
        </p:nvSpPr>
        <p:spPr bwMode="white">
          <a:xfrm>
            <a:off x="986666" y="3118722"/>
            <a:ext cx="1028571" cy="181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FF10179-CDE3-9C38-1FE4-53F250C8C1F1}"/>
              </a:ext>
            </a:extLst>
          </p:cNvPr>
          <p:cNvSpPr/>
          <p:nvPr/>
        </p:nvSpPr>
        <p:spPr bwMode="white">
          <a:xfrm>
            <a:off x="986666" y="3500509"/>
            <a:ext cx="3400000" cy="219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124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F78AD4-3C3B-BF55-6601-4328E74635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95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930DBB-F779-4612-65FB-6AB21BA5320A}"/>
              </a:ext>
            </a:extLst>
          </p:cNvPr>
          <p:cNvSpPr/>
          <p:nvPr/>
        </p:nvSpPr>
        <p:spPr bwMode="white">
          <a:xfrm>
            <a:off x="1215238" y="2449547"/>
            <a:ext cx="2066666" cy="219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3DF089-D9BB-926C-87AE-90033CE42BC6}"/>
              </a:ext>
            </a:extLst>
          </p:cNvPr>
          <p:cNvSpPr/>
          <p:nvPr/>
        </p:nvSpPr>
        <p:spPr bwMode="white">
          <a:xfrm>
            <a:off x="5087888" y="2449547"/>
            <a:ext cx="5727350" cy="22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303E32-3452-1A66-3387-BD0D5A582293}"/>
              </a:ext>
            </a:extLst>
          </p:cNvPr>
          <p:cNvSpPr/>
          <p:nvPr/>
        </p:nvSpPr>
        <p:spPr bwMode="white">
          <a:xfrm>
            <a:off x="986666" y="2888319"/>
            <a:ext cx="1504761" cy="171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7A8DA9-A4D7-F570-7948-C0D3F124C2DE}"/>
              </a:ext>
            </a:extLst>
          </p:cNvPr>
          <p:cNvSpPr/>
          <p:nvPr/>
        </p:nvSpPr>
        <p:spPr bwMode="white">
          <a:xfrm>
            <a:off x="4491428" y="2859703"/>
            <a:ext cx="6342857" cy="1217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D4FD4B-13D2-C8BF-A9A9-C196DFE872A0}"/>
              </a:ext>
            </a:extLst>
          </p:cNvPr>
          <p:cNvSpPr/>
          <p:nvPr/>
        </p:nvSpPr>
        <p:spPr bwMode="white">
          <a:xfrm>
            <a:off x="986666" y="3288936"/>
            <a:ext cx="914285" cy="181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1435F93-617B-B3C9-6482-39BE04273C32}"/>
              </a:ext>
            </a:extLst>
          </p:cNvPr>
          <p:cNvSpPr/>
          <p:nvPr/>
        </p:nvSpPr>
        <p:spPr bwMode="white">
          <a:xfrm>
            <a:off x="977142" y="3680016"/>
            <a:ext cx="3076190" cy="219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354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2024-08-06T14:02:13Z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