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639E76-C4A2-8FC9-55B1-A93FF0C0D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3019425"/>
            <a:ext cx="6410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EB7A6-843A-4D6B-1F51-B4A1AA9E8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27999"/>
            <a:ext cx="10800000" cy="480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5E864-4C47-252B-9DC8-2E733142E90B}"/>
              </a:ext>
            </a:extLst>
          </p:cNvPr>
          <p:cNvSpPr/>
          <p:nvPr/>
        </p:nvSpPr>
        <p:spPr bwMode="white">
          <a:xfrm>
            <a:off x="2182969" y="1052736"/>
            <a:ext cx="8280920" cy="4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06EBF8-FEDE-1DB0-C99C-58121018E780}"/>
              </a:ext>
            </a:extLst>
          </p:cNvPr>
          <p:cNvSpPr/>
          <p:nvPr/>
        </p:nvSpPr>
        <p:spPr bwMode="white">
          <a:xfrm>
            <a:off x="983432" y="1772816"/>
            <a:ext cx="9518553" cy="37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6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86E55-5CF5-5FD0-7BC2-B97754A5A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8622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2264D2-10BD-A626-2D65-C0C45DFF710B}"/>
              </a:ext>
            </a:extLst>
          </p:cNvPr>
          <p:cNvSpPr/>
          <p:nvPr/>
        </p:nvSpPr>
        <p:spPr bwMode="white">
          <a:xfrm>
            <a:off x="2506789" y="3653738"/>
            <a:ext cx="3876264" cy="8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1AD9AC-3511-A455-DA9E-EFB09F86D27D}"/>
              </a:ext>
            </a:extLst>
          </p:cNvPr>
          <p:cNvSpPr/>
          <p:nvPr/>
        </p:nvSpPr>
        <p:spPr bwMode="white">
          <a:xfrm>
            <a:off x="2467714" y="4823768"/>
            <a:ext cx="4243571" cy="33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89EC4A-9DBE-FA46-4CCA-C376CDBB2C59}"/>
              </a:ext>
            </a:extLst>
          </p:cNvPr>
          <p:cNvSpPr/>
          <p:nvPr/>
        </p:nvSpPr>
        <p:spPr bwMode="white">
          <a:xfrm>
            <a:off x="2467714" y="5473160"/>
            <a:ext cx="2954088" cy="33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187AD9-AE38-81A7-0CBF-CA6DD308F776}"/>
              </a:ext>
            </a:extLst>
          </p:cNvPr>
          <p:cNvSpPr/>
          <p:nvPr/>
        </p:nvSpPr>
        <p:spPr bwMode="white">
          <a:xfrm>
            <a:off x="2491159" y="6130376"/>
            <a:ext cx="3364217" cy="34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18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F0454-EF42-CDEB-B5D0-C05014E6CF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34" y="764704"/>
            <a:ext cx="106473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4B3EC9-ED2E-ECE6-124D-BCEA627AD695}"/>
              </a:ext>
            </a:extLst>
          </p:cNvPr>
          <p:cNvSpPr/>
          <p:nvPr/>
        </p:nvSpPr>
        <p:spPr bwMode="white">
          <a:xfrm>
            <a:off x="5692264" y="3407184"/>
            <a:ext cx="1032809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30A26-1B4C-5AB5-42DA-3A68D663DC16}"/>
              </a:ext>
            </a:extLst>
          </p:cNvPr>
          <p:cNvSpPr/>
          <p:nvPr/>
        </p:nvSpPr>
        <p:spPr bwMode="white">
          <a:xfrm>
            <a:off x="9879839" y="3407184"/>
            <a:ext cx="553961" cy="3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5E882-EE42-1313-EB09-661FA3E5101C}"/>
              </a:ext>
            </a:extLst>
          </p:cNvPr>
          <p:cNvSpPr/>
          <p:nvPr/>
        </p:nvSpPr>
        <p:spPr bwMode="white">
          <a:xfrm>
            <a:off x="5438757" y="4300550"/>
            <a:ext cx="553961" cy="3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874788-EFF0-8AE5-FA66-09E4B7985441}"/>
              </a:ext>
            </a:extLst>
          </p:cNvPr>
          <p:cNvSpPr/>
          <p:nvPr/>
        </p:nvSpPr>
        <p:spPr bwMode="white">
          <a:xfrm>
            <a:off x="2875510" y="6068473"/>
            <a:ext cx="779302" cy="3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C8F52-CA86-2494-1990-D511A101E753}"/>
              </a:ext>
            </a:extLst>
          </p:cNvPr>
          <p:cNvSpPr/>
          <p:nvPr/>
        </p:nvSpPr>
        <p:spPr bwMode="white">
          <a:xfrm>
            <a:off x="8527797" y="6068473"/>
            <a:ext cx="1060977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91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FAD2A-7256-3B10-B3E2-84DA04C01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800000" cy="5529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F2D713-F651-28A3-2C40-0767D3DACEF9}"/>
              </a:ext>
            </a:extLst>
          </p:cNvPr>
          <p:cNvSpPr/>
          <p:nvPr/>
        </p:nvSpPr>
        <p:spPr bwMode="white">
          <a:xfrm>
            <a:off x="2883305" y="3786710"/>
            <a:ext cx="1076190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6F866-A842-ECC8-3E76-93CCBE0EC29C}"/>
              </a:ext>
            </a:extLst>
          </p:cNvPr>
          <p:cNvSpPr/>
          <p:nvPr/>
        </p:nvSpPr>
        <p:spPr bwMode="white">
          <a:xfrm>
            <a:off x="4711876" y="5588475"/>
            <a:ext cx="552380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56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53B7B-9F8A-055D-E31A-E3E1CE65AE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194" y="908720"/>
            <a:ext cx="10800000" cy="288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B652C-CEB1-0D76-EBC6-1ECD20CCF648}"/>
              </a:ext>
            </a:extLst>
          </p:cNvPr>
          <p:cNvSpPr/>
          <p:nvPr/>
        </p:nvSpPr>
        <p:spPr bwMode="white">
          <a:xfrm>
            <a:off x="2617730" y="2573617"/>
            <a:ext cx="726117" cy="101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3283C-8AE7-268D-FA80-9DD7EEC645B6}"/>
              </a:ext>
            </a:extLst>
          </p:cNvPr>
          <p:cNvSpPr/>
          <p:nvPr/>
        </p:nvSpPr>
        <p:spPr bwMode="white">
          <a:xfrm>
            <a:off x="7646765" y="2911635"/>
            <a:ext cx="809523" cy="37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1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372D2-98DC-EBAA-6D83-BA90B73ED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4FB17-27BC-8283-314E-0E47F7478857}"/>
              </a:ext>
            </a:extLst>
          </p:cNvPr>
          <p:cNvSpPr/>
          <p:nvPr/>
        </p:nvSpPr>
        <p:spPr bwMode="white">
          <a:xfrm>
            <a:off x="2891428" y="3717564"/>
            <a:ext cx="3228571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06098-19E4-78DC-B491-0044D737FE32}"/>
              </a:ext>
            </a:extLst>
          </p:cNvPr>
          <p:cNvSpPr/>
          <p:nvPr/>
        </p:nvSpPr>
        <p:spPr bwMode="white">
          <a:xfrm>
            <a:off x="8081904" y="3717564"/>
            <a:ext cx="2552380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E4CDCE-0D2C-613B-71D4-856F7E745649}"/>
              </a:ext>
            </a:extLst>
          </p:cNvPr>
          <p:cNvSpPr/>
          <p:nvPr/>
        </p:nvSpPr>
        <p:spPr bwMode="white">
          <a:xfrm>
            <a:off x="4691428" y="4613997"/>
            <a:ext cx="1657142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62D073-198B-12B5-8787-3950BE9E5B8B}"/>
              </a:ext>
            </a:extLst>
          </p:cNvPr>
          <p:cNvSpPr/>
          <p:nvPr/>
        </p:nvSpPr>
        <p:spPr bwMode="white">
          <a:xfrm>
            <a:off x="9434285" y="4613997"/>
            <a:ext cx="1200001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6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89ABD-374D-CF45-F245-635F67715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37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ACB808-5F26-7664-9860-E2109C46D75A}"/>
              </a:ext>
            </a:extLst>
          </p:cNvPr>
          <p:cNvSpPr/>
          <p:nvPr/>
        </p:nvSpPr>
        <p:spPr bwMode="white">
          <a:xfrm>
            <a:off x="7204797" y="2852835"/>
            <a:ext cx="2314285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65EFCA-25E4-73A8-FCEF-70A1D2616F81}"/>
              </a:ext>
            </a:extLst>
          </p:cNvPr>
          <p:cNvSpPr/>
          <p:nvPr/>
        </p:nvSpPr>
        <p:spPr bwMode="white">
          <a:xfrm>
            <a:off x="1509559" y="2501609"/>
            <a:ext cx="2545617" cy="96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9B7F70-0C41-31EB-C5C6-7B70D1C24212}"/>
              </a:ext>
            </a:extLst>
          </p:cNvPr>
          <p:cNvSpPr/>
          <p:nvPr/>
        </p:nvSpPr>
        <p:spPr bwMode="white">
          <a:xfrm>
            <a:off x="2623844" y="4005962"/>
            <a:ext cx="952380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7B3073-F42F-8734-854F-6806B0404A27}"/>
              </a:ext>
            </a:extLst>
          </p:cNvPr>
          <p:cNvSpPr/>
          <p:nvPr/>
        </p:nvSpPr>
        <p:spPr bwMode="white">
          <a:xfrm>
            <a:off x="8100035" y="4005962"/>
            <a:ext cx="1428571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B5928-227E-0532-E8D3-71F5C17A8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9414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8CABD-ED59-1D5F-6A35-523ED5476BEE}"/>
              </a:ext>
            </a:extLst>
          </p:cNvPr>
          <p:cNvSpPr/>
          <p:nvPr/>
        </p:nvSpPr>
        <p:spPr bwMode="white">
          <a:xfrm>
            <a:off x="2282812" y="3296462"/>
            <a:ext cx="7100956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27965E-9748-0C5B-49E1-F0A07FA20B09}"/>
              </a:ext>
            </a:extLst>
          </p:cNvPr>
          <p:cNvSpPr/>
          <p:nvPr/>
        </p:nvSpPr>
        <p:spPr bwMode="white">
          <a:xfrm>
            <a:off x="2874174" y="3998413"/>
            <a:ext cx="2838541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5D9BF0-D76E-5722-AD7F-291839F46710}"/>
              </a:ext>
            </a:extLst>
          </p:cNvPr>
          <p:cNvSpPr/>
          <p:nvPr/>
        </p:nvSpPr>
        <p:spPr bwMode="white">
          <a:xfrm>
            <a:off x="3985936" y="4763462"/>
            <a:ext cx="1726779" cy="27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F77635-B886-9CF4-F8DF-7F315A212E7C}"/>
              </a:ext>
            </a:extLst>
          </p:cNvPr>
          <p:cNvSpPr/>
          <p:nvPr/>
        </p:nvSpPr>
        <p:spPr bwMode="white">
          <a:xfrm>
            <a:off x="4537875" y="5473300"/>
            <a:ext cx="1174840" cy="26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18A95F-79A7-2BB1-0F28-B8EAD909029A}"/>
              </a:ext>
            </a:extLst>
          </p:cNvPr>
          <p:cNvSpPr/>
          <p:nvPr/>
        </p:nvSpPr>
        <p:spPr bwMode="white">
          <a:xfrm>
            <a:off x="2290696" y="6151591"/>
            <a:ext cx="6733032" cy="32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3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2097C-FA3B-940E-2AFC-FBEEA23724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6684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12B197-521E-BFE8-E5C9-9193084635F3}"/>
              </a:ext>
            </a:extLst>
          </p:cNvPr>
          <p:cNvSpPr/>
          <p:nvPr/>
        </p:nvSpPr>
        <p:spPr bwMode="white">
          <a:xfrm>
            <a:off x="2499088" y="4647189"/>
            <a:ext cx="4158827" cy="27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A0E9D-9D6B-1F52-C584-2B748CBAD35A}"/>
              </a:ext>
            </a:extLst>
          </p:cNvPr>
          <p:cNvSpPr/>
          <p:nvPr/>
        </p:nvSpPr>
        <p:spPr bwMode="white">
          <a:xfrm>
            <a:off x="2499088" y="5222483"/>
            <a:ext cx="3036281" cy="2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A50F50-7801-222E-349C-6839CD11FC4F}"/>
              </a:ext>
            </a:extLst>
          </p:cNvPr>
          <p:cNvSpPr/>
          <p:nvPr/>
        </p:nvSpPr>
        <p:spPr bwMode="white">
          <a:xfrm>
            <a:off x="2499088" y="5750400"/>
            <a:ext cx="2873986" cy="2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456F6B-65D5-3EDB-42E2-145DD8E4804E}"/>
              </a:ext>
            </a:extLst>
          </p:cNvPr>
          <p:cNvSpPr/>
          <p:nvPr/>
        </p:nvSpPr>
        <p:spPr bwMode="white">
          <a:xfrm>
            <a:off x="2519374" y="6305390"/>
            <a:ext cx="4848169" cy="30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75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C7909-368B-2A30-8FDE-ECE67B4DB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1469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61CDF-BDF8-FE0A-F25C-B1D8F6602A9D}"/>
              </a:ext>
            </a:extLst>
          </p:cNvPr>
          <p:cNvSpPr/>
          <p:nvPr/>
        </p:nvSpPr>
        <p:spPr bwMode="white">
          <a:xfrm>
            <a:off x="2803620" y="4115170"/>
            <a:ext cx="2842409" cy="26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8EA361-4952-A558-3A40-0B22D44B747A}"/>
              </a:ext>
            </a:extLst>
          </p:cNvPr>
          <p:cNvSpPr/>
          <p:nvPr/>
        </p:nvSpPr>
        <p:spPr bwMode="white">
          <a:xfrm>
            <a:off x="2803620" y="4632008"/>
            <a:ext cx="3554586" cy="30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56C339-ED70-AAC3-BF13-96CDAA1D3899}"/>
              </a:ext>
            </a:extLst>
          </p:cNvPr>
          <p:cNvSpPr/>
          <p:nvPr/>
        </p:nvSpPr>
        <p:spPr bwMode="white">
          <a:xfrm>
            <a:off x="2835132" y="5155149"/>
            <a:ext cx="2653335" cy="27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773E2A-E627-93C3-5BF5-593E36708544}"/>
              </a:ext>
            </a:extLst>
          </p:cNvPr>
          <p:cNvSpPr/>
          <p:nvPr/>
        </p:nvSpPr>
        <p:spPr bwMode="white">
          <a:xfrm>
            <a:off x="2822528" y="5671986"/>
            <a:ext cx="6125990" cy="88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54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