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CF6AB8-7921-F7E4-E821-371F49C3C9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636912"/>
            <a:ext cx="10800000" cy="106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E8CF46-7060-75A7-22F8-C32F2607F4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908720"/>
            <a:ext cx="10800000" cy="494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C950EED-8925-E1F4-70DF-7748E471F4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4186140"/>
            <a:ext cx="786108" cy="172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073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9BBEA9-48EB-E875-87E9-9B34E559F8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0800000" cy="507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964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B37E36-9C15-5800-F4E5-8077D00296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268760"/>
            <a:ext cx="10800000" cy="468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82ADC91-6719-361E-29CF-F71977C1E7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556792"/>
            <a:ext cx="786108" cy="172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6034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2024-08-06T14:57:12Z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