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7032" autoAdjust="0"/>
  </p:normalViewPr>
  <p:slideViewPr>
    <p:cSldViewPr showGuides="1">
      <p:cViewPr varScale="1">
        <p:scale>
          <a:sx n="152" d="100"/>
          <a:sy n="152" d="100"/>
        </p:scale>
        <p:origin x="168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2B398A7-28BE-4095-AC27-EA487C84E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3000375"/>
            <a:ext cx="89058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A1A60-4019-48C3-BDC4-64538AC20A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160" y="735434"/>
            <a:ext cx="81304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F425F0-46A9-36B9-481F-FD39E46168B2}"/>
              </a:ext>
            </a:extLst>
          </p:cNvPr>
          <p:cNvSpPr/>
          <p:nvPr/>
        </p:nvSpPr>
        <p:spPr bwMode="white">
          <a:xfrm>
            <a:off x="1415481" y="986509"/>
            <a:ext cx="7184032" cy="135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C170AC-78ED-E0A6-0EF7-E167441F91E3}"/>
              </a:ext>
            </a:extLst>
          </p:cNvPr>
          <p:cNvSpPr/>
          <p:nvPr/>
        </p:nvSpPr>
        <p:spPr bwMode="white">
          <a:xfrm>
            <a:off x="1974717" y="2557525"/>
            <a:ext cx="3505980" cy="73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A1271B8-FEDA-D1C6-9EAE-EED7A5379E39}"/>
              </a:ext>
            </a:extLst>
          </p:cNvPr>
          <p:cNvSpPr/>
          <p:nvPr/>
        </p:nvSpPr>
        <p:spPr bwMode="white">
          <a:xfrm>
            <a:off x="1967546" y="3655086"/>
            <a:ext cx="2836390" cy="76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2789748-B2BF-6540-EAEA-45EB8DC7D0FF}"/>
              </a:ext>
            </a:extLst>
          </p:cNvPr>
          <p:cNvSpPr/>
          <p:nvPr/>
        </p:nvSpPr>
        <p:spPr bwMode="white">
          <a:xfrm>
            <a:off x="1884826" y="4634063"/>
            <a:ext cx="7184032" cy="32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FAF0663-1AAD-211B-47D3-1C8C89AC2D56}"/>
              </a:ext>
            </a:extLst>
          </p:cNvPr>
          <p:cNvSpPr/>
          <p:nvPr/>
        </p:nvSpPr>
        <p:spPr bwMode="white">
          <a:xfrm>
            <a:off x="1415480" y="5229200"/>
            <a:ext cx="7184031" cy="147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8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  <p:bldP spid="23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EC303-AC6B-97D6-6020-E9495B325E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86439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6AFE58-822F-431F-8F20-AC034954D2D8}"/>
              </a:ext>
            </a:extLst>
          </p:cNvPr>
          <p:cNvSpPr/>
          <p:nvPr/>
        </p:nvSpPr>
        <p:spPr bwMode="white">
          <a:xfrm>
            <a:off x="1750920" y="4013777"/>
            <a:ext cx="1944216" cy="77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433E28-2598-8D44-8DB6-C9623E3B7186}"/>
              </a:ext>
            </a:extLst>
          </p:cNvPr>
          <p:cNvSpPr/>
          <p:nvPr/>
        </p:nvSpPr>
        <p:spPr bwMode="white">
          <a:xfrm>
            <a:off x="1780934" y="5093897"/>
            <a:ext cx="1944216" cy="77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6FB52F1-3209-899B-78C3-63D89685F764}"/>
              </a:ext>
            </a:extLst>
          </p:cNvPr>
          <p:cNvSpPr/>
          <p:nvPr/>
        </p:nvSpPr>
        <p:spPr bwMode="white">
          <a:xfrm>
            <a:off x="5999392" y="4013777"/>
            <a:ext cx="2664296" cy="77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EEF68D8-366E-D541-F1D3-EA3E8D7444CE}"/>
              </a:ext>
            </a:extLst>
          </p:cNvPr>
          <p:cNvSpPr/>
          <p:nvPr/>
        </p:nvSpPr>
        <p:spPr bwMode="white">
          <a:xfrm>
            <a:off x="5999392" y="5066959"/>
            <a:ext cx="2664296" cy="77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4437E7B-CC7E-3C74-CD8A-34D913D6D80D}"/>
              </a:ext>
            </a:extLst>
          </p:cNvPr>
          <p:cNvSpPr/>
          <p:nvPr/>
        </p:nvSpPr>
        <p:spPr bwMode="white">
          <a:xfrm>
            <a:off x="5999392" y="6120140"/>
            <a:ext cx="1224136" cy="38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DE796-2282-D84D-2F41-BD84D550DC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27019"/>
            <a:ext cx="10177136" cy="520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D287081-C3E9-A358-945A-25B9741831B7}"/>
              </a:ext>
            </a:extLst>
          </p:cNvPr>
          <p:cNvSpPr/>
          <p:nvPr/>
        </p:nvSpPr>
        <p:spPr bwMode="white">
          <a:xfrm>
            <a:off x="1199456" y="2420888"/>
            <a:ext cx="36004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2A0F8E7-5DB0-D2B0-DCD5-5BE3E8ACE345}"/>
              </a:ext>
            </a:extLst>
          </p:cNvPr>
          <p:cNvSpPr/>
          <p:nvPr/>
        </p:nvSpPr>
        <p:spPr bwMode="white">
          <a:xfrm>
            <a:off x="1199456" y="3645024"/>
            <a:ext cx="36004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3FAA2DA-F78F-6F93-5B76-FC831B8336A5}"/>
              </a:ext>
            </a:extLst>
          </p:cNvPr>
          <p:cNvSpPr/>
          <p:nvPr/>
        </p:nvSpPr>
        <p:spPr bwMode="white">
          <a:xfrm>
            <a:off x="1199456" y="4941168"/>
            <a:ext cx="158417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439CBD4-8F84-8407-62BD-58A13F880597}"/>
              </a:ext>
            </a:extLst>
          </p:cNvPr>
          <p:cNvSpPr/>
          <p:nvPr/>
        </p:nvSpPr>
        <p:spPr bwMode="white">
          <a:xfrm>
            <a:off x="6096000" y="2420888"/>
            <a:ext cx="36004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3F35948-4A8E-100A-058F-EB1671FBAB4A}"/>
              </a:ext>
            </a:extLst>
          </p:cNvPr>
          <p:cNvSpPr/>
          <p:nvPr/>
        </p:nvSpPr>
        <p:spPr bwMode="white">
          <a:xfrm>
            <a:off x="6023992" y="3789040"/>
            <a:ext cx="36004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4956BEB-AA59-82B3-C73E-C0B4A9D2FC48}"/>
              </a:ext>
            </a:extLst>
          </p:cNvPr>
          <p:cNvSpPr/>
          <p:nvPr/>
        </p:nvSpPr>
        <p:spPr bwMode="white">
          <a:xfrm>
            <a:off x="6008216" y="4926930"/>
            <a:ext cx="123991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48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6DC1C-017E-538D-6E02-B2C15137BC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8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E00B1-EE8A-49F8-DF60-1D40CC3F673E}"/>
              </a:ext>
            </a:extLst>
          </p:cNvPr>
          <p:cNvSpPr/>
          <p:nvPr/>
        </p:nvSpPr>
        <p:spPr bwMode="white">
          <a:xfrm>
            <a:off x="5643808" y="2924944"/>
            <a:ext cx="225239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5439EE-EE3C-2D84-88AC-EF46C987ECC9}"/>
              </a:ext>
            </a:extLst>
          </p:cNvPr>
          <p:cNvSpPr/>
          <p:nvPr/>
        </p:nvSpPr>
        <p:spPr bwMode="white">
          <a:xfrm>
            <a:off x="8281904" y="4523828"/>
            <a:ext cx="2278592" cy="99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85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E9824-DAC2-2B40-43EE-EC734F462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33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FB5990-0C7D-E55E-380A-A5BE90DC91DF}"/>
              </a:ext>
            </a:extLst>
          </p:cNvPr>
          <p:cNvSpPr/>
          <p:nvPr/>
        </p:nvSpPr>
        <p:spPr bwMode="white">
          <a:xfrm>
            <a:off x="7817344" y="1218020"/>
            <a:ext cx="2714284" cy="4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1936C4-7495-0EBF-218F-AD3FD5594DFC}"/>
              </a:ext>
            </a:extLst>
          </p:cNvPr>
          <p:cNvSpPr/>
          <p:nvPr/>
        </p:nvSpPr>
        <p:spPr bwMode="white">
          <a:xfrm>
            <a:off x="1607820" y="2447739"/>
            <a:ext cx="695238" cy="95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40C4E-A56D-087A-741A-72B6C493F6AD}"/>
              </a:ext>
            </a:extLst>
          </p:cNvPr>
          <p:cNvSpPr/>
          <p:nvPr/>
        </p:nvSpPr>
        <p:spPr bwMode="white">
          <a:xfrm>
            <a:off x="4979249" y="3934841"/>
            <a:ext cx="3323809" cy="94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63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971B0-72FA-9E88-0E31-BCF959F3C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74897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3D720-740C-2E08-F82D-2317B8E03115}"/>
              </a:ext>
            </a:extLst>
          </p:cNvPr>
          <p:cNvSpPr/>
          <p:nvPr/>
        </p:nvSpPr>
        <p:spPr bwMode="white">
          <a:xfrm>
            <a:off x="2364630" y="3197168"/>
            <a:ext cx="5746128" cy="29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7AF8F7-044C-635F-D3B9-379BD1635C95}"/>
              </a:ext>
            </a:extLst>
          </p:cNvPr>
          <p:cNvSpPr/>
          <p:nvPr/>
        </p:nvSpPr>
        <p:spPr bwMode="white">
          <a:xfrm>
            <a:off x="2831040" y="3805114"/>
            <a:ext cx="2300978" cy="5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485516-9F3D-20E6-51AF-A5AF410FEE38}"/>
              </a:ext>
            </a:extLst>
          </p:cNvPr>
          <p:cNvSpPr/>
          <p:nvPr/>
        </p:nvSpPr>
        <p:spPr bwMode="white">
          <a:xfrm>
            <a:off x="3645951" y="4697209"/>
            <a:ext cx="1486067" cy="6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1BF20D-2ABA-35A0-6C34-0085985718AA}"/>
              </a:ext>
            </a:extLst>
          </p:cNvPr>
          <p:cNvSpPr/>
          <p:nvPr/>
        </p:nvSpPr>
        <p:spPr bwMode="white">
          <a:xfrm>
            <a:off x="3969583" y="5668601"/>
            <a:ext cx="1162435" cy="22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595538-29DE-8861-6B90-495A82A26672}"/>
              </a:ext>
            </a:extLst>
          </p:cNvPr>
          <p:cNvSpPr/>
          <p:nvPr/>
        </p:nvSpPr>
        <p:spPr bwMode="white">
          <a:xfrm>
            <a:off x="2371234" y="6203858"/>
            <a:ext cx="6076429" cy="2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08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93EF8-9BCC-DAA7-7C8E-EB0E4AF11D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75755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F250A-65D3-EDD1-59A4-BB53874EF5B3}"/>
              </a:ext>
            </a:extLst>
          </p:cNvPr>
          <p:cNvSpPr/>
          <p:nvPr/>
        </p:nvSpPr>
        <p:spPr bwMode="white">
          <a:xfrm>
            <a:off x="2523722" y="3316242"/>
            <a:ext cx="5923941" cy="30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A07339-8802-0B76-CCC7-0833CF745151}"/>
              </a:ext>
            </a:extLst>
          </p:cNvPr>
          <p:cNvSpPr/>
          <p:nvPr/>
        </p:nvSpPr>
        <p:spPr bwMode="white">
          <a:xfrm>
            <a:off x="2991350" y="3924429"/>
            <a:ext cx="1670097" cy="59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2F0F4A-604B-B665-AF43-FC0B24B279D7}"/>
              </a:ext>
            </a:extLst>
          </p:cNvPr>
          <p:cNvSpPr/>
          <p:nvPr/>
        </p:nvSpPr>
        <p:spPr bwMode="white">
          <a:xfrm>
            <a:off x="3407104" y="4870126"/>
            <a:ext cx="1634760" cy="63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EEBB15-ECB1-1830-9512-91A06C5151DC}"/>
              </a:ext>
            </a:extLst>
          </p:cNvPr>
          <p:cNvSpPr/>
          <p:nvPr/>
        </p:nvSpPr>
        <p:spPr bwMode="white">
          <a:xfrm>
            <a:off x="3813038" y="5829190"/>
            <a:ext cx="1169067" cy="2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97E750C-5686-829B-8815-F2530A8C8B95}"/>
              </a:ext>
            </a:extLst>
          </p:cNvPr>
          <p:cNvSpPr/>
          <p:nvPr/>
        </p:nvSpPr>
        <p:spPr bwMode="white">
          <a:xfrm>
            <a:off x="2471000" y="6370543"/>
            <a:ext cx="5697651" cy="30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1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82E03E-168B-7BAF-DD46-1DF1087F1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4806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A9253E-7173-4E57-B2B2-E2F80C61E16D}"/>
              </a:ext>
            </a:extLst>
          </p:cNvPr>
          <p:cNvSpPr/>
          <p:nvPr/>
        </p:nvSpPr>
        <p:spPr bwMode="white">
          <a:xfrm>
            <a:off x="2207826" y="3198924"/>
            <a:ext cx="5015701" cy="35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D2C6C9-A8B5-7E04-C497-E79F7D2B560C}"/>
              </a:ext>
            </a:extLst>
          </p:cNvPr>
          <p:cNvSpPr/>
          <p:nvPr/>
        </p:nvSpPr>
        <p:spPr bwMode="white">
          <a:xfrm>
            <a:off x="2659289" y="3969046"/>
            <a:ext cx="3210390" cy="73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C4F525-2412-F3A9-C08D-848486F66C10}"/>
              </a:ext>
            </a:extLst>
          </p:cNvPr>
          <p:cNvSpPr/>
          <p:nvPr/>
        </p:nvSpPr>
        <p:spPr bwMode="white">
          <a:xfrm>
            <a:off x="4214321" y="5157715"/>
            <a:ext cx="1061769" cy="2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8C3A25-D032-2467-26CE-C3015DB3185B}"/>
              </a:ext>
            </a:extLst>
          </p:cNvPr>
          <p:cNvSpPr/>
          <p:nvPr/>
        </p:nvSpPr>
        <p:spPr bwMode="white">
          <a:xfrm>
            <a:off x="2216188" y="5844128"/>
            <a:ext cx="4503284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410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E08FD-A94B-BCA1-008E-A312720A7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426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29162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2024-08-06T12:56:46Z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