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C05AA3F-99FC-B600-C80B-113FD12115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587" y="3028950"/>
            <a:ext cx="507682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74A220-FD99-E4B9-D083-65F0F62289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13979"/>
            <a:ext cx="10800000" cy="5230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EEE11C-7CDF-A121-ADA2-E8058A57A277}"/>
              </a:ext>
            </a:extLst>
          </p:cNvPr>
          <p:cNvSpPr/>
          <p:nvPr/>
        </p:nvSpPr>
        <p:spPr bwMode="white">
          <a:xfrm>
            <a:off x="873328" y="1042614"/>
            <a:ext cx="6854256" cy="4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D956B2-E0F5-532B-BF72-EB4A5722CF3D}"/>
              </a:ext>
            </a:extLst>
          </p:cNvPr>
          <p:cNvSpPr/>
          <p:nvPr/>
        </p:nvSpPr>
        <p:spPr bwMode="white">
          <a:xfrm>
            <a:off x="873328" y="1871419"/>
            <a:ext cx="5504761" cy="409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9F614F-C55F-8464-9CD5-24B9DA6094FA}"/>
              </a:ext>
            </a:extLst>
          </p:cNvPr>
          <p:cNvSpPr/>
          <p:nvPr/>
        </p:nvSpPr>
        <p:spPr bwMode="white">
          <a:xfrm>
            <a:off x="2492376" y="2776435"/>
            <a:ext cx="3885714" cy="3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A83CB4-AF50-4443-B5AB-FF795E3895D7}"/>
              </a:ext>
            </a:extLst>
          </p:cNvPr>
          <p:cNvSpPr/>
          <p:nvPr/>
        </p:nvSpPr>
        <p:spPr bwMode="white">
          <a:xfrm>
            <a:off x="3835233" y="3614767"/>
            <a:ext cx="2542857" cy="33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9540B3-9E0F-6419-8059-104BB7A9E380}"/>
              </a:ext>
            </a:extLst>
          </p:cNvPr>
          <p:cNvSpPr/>
          <p:nvPr/>
        </p:nvSpPr>
        <p:spPr bwMode="white">
          <a:xfrm>
            <a:off x="4511424" y="4453098"/>
            <a:ext cx="1866666" cy="30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028EEF-A283-37DC-389A-AC06DE2774F2}"/>
              </a:ext>
            </a:extLst>
          </p:cNvPr>
          <p:cNvSpPr/>
          <p:nvPr/>
        </p:nvSpPr>
        <p:spPr bwMode="white">
          <a:xfrm>
            <a:off x="873328" y="5234270"/>
            <a:ext cx="7219047" cy="40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9574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18BE83-31DD-52D9-959A-33E1690DDE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800000" cy="5628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EB6449-B2AA-92DF-D474-29456D988F95}"/>
              </a:ext>
            </a:extLst>
          </p:cNvPr>
          <p:cNvSpPr/>
          <p:nvPr/>
        </p:nvSpPr>
        <p:spPr bwMode="white">
          <a:xfrm>
            <a:off x="2778090" y="4570947"/>
            <a:ext cx="2552380" cy="41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D8F540-37C2-0FCD-4260-1767A6EA7028}"/>
              </a:ext>
            </a:extLst>
          </p:cNvPr>
          <p:cNvSpPr/>
          <p:nvPr/>
        </p:nvSpPr>
        <p:spPr bwMode="white">
          <a:xfrm>
            <a:off x="7539994" y="4866670"/>
            <a:ext cx="3211925" cy="40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342D90-1A5B-1B83-3250-DB587D42E934}"/>
              </a:ext>
            </a:extLst>
          </p:cNvPr>
          <p:cNvSpPr/>
          <p:nvPr/>
        </p:nvSpPr>
        <p:spPr bwMode="white">
          <a:xfrm>
            <a:off x="4130471" y="5467656"/>
            <a:ext cx="1200000" cy="31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7C7E7D-0D7F-4F13-AF83-F2EA068A34A1}"/>
              </a:ext>
            </a:extLst>
          </p:cNvPr>
          <p:cNvSpPr/>
          <p:nvPr/>
        </p:nvSpPr>
        <p:spPr bwMode="white">
          <a:xfrm>
            <a:off x="8892376" y="5763379"/>
            <a:ext cx="1657142" cy="34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18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96D051-7B30-75B3-FB01-D1764CB542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78164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D06AB8-7B14-423B-07E2-7E704087CE4F}"/>
              </a:ext>
            </a:extLst>
          </p:cNvPr>
          <p:cNvSpPr/>
          <p:nvPr/>
        </p:nvSpPr>
        <p:spPr bwMode="white">
          <a:xfrm>
            <a:off x="2540616" y="3739682"/>
            <a:ext cx="4466887" cy="31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D30920-4A90-D421-CF23-5B0B7CB46DEB}"/>
              </a:ext>
            </a:extLst>
          </p:cNvPr>
          <p:cNvSpPr/>
          <p:nvPr/>
        </p:nvSpPr>
        <p:spPr bwMode="white">
          <a:xfrm>
            <a:off x="2526832" y="4360270"/>
            <a:ext cx="2212579" cy="30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90635A-BECE-AA52-0BD9-6B4DE6F4377D}"/>
              </a:ext>
            </a:extLst>
          </p:cNvPr>
          <p:cNvSpPr/>
          <p:nvPr/>
        </p:nvSpPr>
        <p:spPr bwMode="white">
          <a:xfrm>
            <a:off x="3036897" y="5022230"/>
            <a:ext cx="1695622" cy="24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4A9330-A0BB-4D20-7B52-7661EFB2F86B}"/>
              </a:ext>
            </a:extLst>
          </p:cNvPr>
          <p:cNvSpPr/>
          <p:nvPr/>
        </p:nvSpPr>
        <p:spPr bwMode="white">
          <a:xfrm>
            <a:off x="3698603" y="5635922"/>
            <a:ext cx="1040808" cy="22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8E15598-2968-32C5-7077-C449562FB961}"/>
              </a:ext>
            </a:extLst>
          </p:cNvPr>
          <p:cNvSpPr/>
          <p:nvPr/>
        </p:nvSpPr>
        <p:spPr bwMode="white">
          <a:xfrm>
            <a:off x="2547509" y="6208241"/>
            <a:ext cx="4466887" cy="31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89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64ECE6-3CE1-358D-69D1-9C136A264A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764704"/>
            <a:ext cx="71373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43FC17-1E76-D143-3B03-D2EC191FA1AD}"/>
              </a:ext>
            </a:extLst>
          </p:cNvPr>
          <p:cNvSpPr/>
          <p:nvPr/>
        </p:nvSpPr>
        <p:spPr bwMode="white">
          <a:xfrm>
            <a:off x="3573351" y="4063879"/>
            <a:ext cx="1812652" cy="22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B3C062-5188-FBE8-33DE-BAD8C381D0F7}"/>
              </a:ext>
            </a:extLst>
          </p:cNvPr>
          <p:cNvSpPr/>
          <p:nvPr/>
        </p:nvSpPr>
        <p:spPr bwMode="white">
          <a:xfrm>
            <a:off x="3277536" y="4636828"/>
            <a:ext cx="1195847" cy="20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B9E022-3A1E-33DA-EAAB-C63F8327D77F}"/>
              </a:ext>
            </a:extLst>
          </p:cNvPr>
          <p:cNvSpPr/>
          <p:nvPr/>
        </p:nvSpPr>
        <p:spPr bwMode="white">
          <a:xfrm>
            <a:off x="3277536" y="5159407"/>
            <a:ext cx="881150" cy="27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6B6061-733D-6378-6511-8073D178DBBC}"/>
              </a:ext>
            </a:extLst>
          </p:cNvPr>
          <p:cNvSpPr/>
          <p:nvPr/>
        </p:nvSpPr>
        <p:spPr bwMode="white">
          <a:xfrm>
            <a:off x="3191079" y="5732356"/>
            <a:ext cx="6153807" cy="900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83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E158E4-3080-631A-84FA-E6045E3723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5103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C2E4C1-CB8B-CE8C-7E0C-4877A3059227}"/>
              </a:ext>
            </a:extLst>
          </p:cNvPr>
          <p:cNvSpPr/>
          <p:nvPr/>
        </p:nvSpPr>
        <p:spPr bwMode="white">
          <a:xfrm>
            <a:off x="2172632" y="3619907"/>
            <a:ext cx="5347837" cy="39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5A56DC-AEAB-8243-1566-367C0FC2A9F6}"/>
              </a:ext>
            </a:extLst>
          </p:cNvPr>
          <p:cNvSpPr/>
          <p:nvPr/>
        </p:nvSpPr>
        <p:spPr bwMode="white">
          <a:xfrm>
            <a:off x="1764825" y="4500571"/>
            <a:ext cx="3336605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788219-540A-0773-D081-DF0786D0CE5D}"/>
              </a:ext>
            </a:extLst>
          </p:cNvPr>
          <p:cNvSpPr/>
          <p:nvPr/>
        </p:nvSpPr>
        <p:spPr bwMode="white">
          <a:xfrm>
            <a:off x="1764825" y="5325613"/>
            <a:ext cx="1964890" cy="3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8122FE-25CC-13BA-D418-3EAB0CB944CA}"/>
              </a:ext>
            </a:extLst>
          </p:cNvPr>
          <p:cNvSpPr/>
          <p:nvPr/>
        </p:nvSpPr>
        <p:spPr bwMode="white">
          <a:xfrm>
            <a:off x="1746288" y="6113576"/>
            <a:ext cx="5573848" cy="39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34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D026FA-552E-98DB-7CC0-14567326CF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446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4A56FA-4F6B-7F87-180B-A6136848F5AC}"/>
              </a:ext>
            </a:extLst>
          </p:cNvPr>
          <p:cNvSpPr/>
          <p:nvPr/>
        </p:nvSpPr>
        <p:spPr bwMode="white">
          <a:xfrm>
            <a:off x="1924353" y="4061386"/>
            <a:ext cx="3987924" cy="34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C7516C-63E7-EB10-46C2-6D8915D2DA13}"/>
              </a:ext>
            </a:extLst>
          </p:cNvPr>
          <p:cNvSpPr/>
          <p:nvPr/>
        </p:nvSpPr>
        <p:spPr bwMode="white">
          <a:xfrm>
            <a:off x="1589367" y="4779917"/>
            <a:ext cx="2065744" cy="29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FF4CE9-6A7F-F058-EE1F-0930A64AF2CE}"/>
              </a:ext>
            </a:extLst>
          </p:cNvPr>
          <p:cNvSpPr/>
          <p:nvPr/>
        </p:nvSpPr>
        <p:spPr bwMode="white">
          <a:xfrm>
            <a:off x="1589367" y="5498447"/>
            <a:ext cx="1842421" cy="28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576FEF-5819-6A2B-584C-D33CE2173EEE}"/>
              </a:ext>
            </a:extLst>
          </p:cNvPr>
          <p:cNvSpPr/>
          <p:nvPr/>
        </p:nvSpPr>
        <p:spPr bwMode="white">
          <a:xfrm>
            <a:off x="1565440" y="6161092"/>
            <a:ext cx="7770920" cy="34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35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5C53F4-8641-26EA-5931-569165C542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601072" cy="4051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2015566-8945-DE04-903C-5C621C643C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4725144"/>
            <a:ext cx="4320482" cy="199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310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2735F5-F5D3-F1C3-A700-57AC9945FF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28" y="878284"/>
            <a:ext cx="10800000" cy="5175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1E4D89-77CF-FDF0-7D2C-B0C19D6BF25C}"/>
              </a:ext>
            </a:extLst>
          </p:cNvPr>
          <p:cNvSpPr/>
          <p:nvPr/>
        </p:nvSpPr>
        <p:spPr bwMode="white">
          <a:xfrm>
            <a:off x="983432" y="1107055"/>
            <a:ext cx="2821808" cy="48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14E21C-755C-C6E8-1280-E3EA04D25684}"/>
              </a:ext>
            </a:extLst>
          </p:cNvPr>
          <p:cNvSpPr/>
          <p:nvPr/>
        </p:nvSpPr>
        <p:spPr bwMode="white">
          <a:xfrm>
            <a:off x="983432" y="1916832"/>
            <a:ext cx="3638094" cy="126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B95AC59-C9D9-AC21-30AC-93E979F5D966}"/>
              </a:ext>
            </a:extLst>
          </p:cNvPr>
          <p:cNvSpPr/>
          <p:nvPr/>
        </p:nvSpPr>
        <p:spPr bwMode="white">
          <a:xfrm>
            <a:off x="983432" y="3614015"/>
            <a:ext cx="3037832" cy="40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5DA98F7-C10C-1404-821B-90201FA5022D}"/>
              </a:ext>
            </a:extLst>
          </p:cNvPr>
          <p:cNvSpPr/>
          <p:nvPr/>
        </p:nvSpPr>
        <p:spPr bwMode="white">
          <a:xfrm>
            <a:off x="983432" y="4452845"/>
            <a:ext cx="3638095" cy="40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8275B05-0CAA-DCFF-BA2B-2498EFC3A08E}"/>
              </a:ext>
            </a:extLst>
          </p:cNvPr>
          <p:cNvSpPr/>
          <p:nvPr/>
        </p:nvSpPr>
        <p:spPr bwMode="white">
          <a:xfrm>
            <a:off x="983432" y="5301208"/>
            <a:ext cx="6206184" cy="40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2EDE465-D3F9-49D7-A07B-DC022FCACF64}"/>
              </a:ext>
            </a:extLst>
          </p:cNvPr>
          <p:cNvSpPr/>
          <p:nvPr/>
        </p:nvSpPr>
        <p:spPr bwMode="white">
          <a:xfrm>
            <a:off x="3843335" y="1045096"/>
            <a:ext cx="722429" cy="48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33DBE4-D04A-AB6B-9D62-B833987FEDE0}"/>
              </a:ext>
            </a:extLst>
          </p:cNvPr>
          <p:cNvSpPr/>
          <p:nvPr/>
        </p:nvSpPr>
        <p:spPr bwMode="white">
          <a:xfrm>
            <a:off x="4943872" y="980728"/>
            <a:ext cx="5112568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11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E73041-98B0-6955-72CD-3969783EF2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7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765761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2024-08-06T23:49:22Z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