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2881312"/>
            <a:ext cx="77533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390" y="332740"/>
            <a:ext cx="3733800" cy="19945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80728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99390" y="3789040"/>
            <a:ext cx="5704722" cy="5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20600" y="4725144"/>
            <a:ext cx="9067888" cy="5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0800000" cy="292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88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121" y="2096298"/>
            <a:ext cx="355116" cy="39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297479"/>
            <a:ext cx="371428" cy="43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196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2130" y="2653519"/>
            <a:ext cx="281873" cy="33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9234"/>
            <a:ext cx="10800000" cy="371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>
            <a:fillRect/>
          </a:stretch>
        </p:blipFill>
        <p:spPr>
          <a:xfrm>
            <a:off x="4422140" y="3117850"/>
            <a:ext cx="6029325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057525"/>
            <a:ext cx="682434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744"/>
            <a:ext cx="10800000" cy="32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3"/>
          <a:stretch>
            <a:fillRect/>
          </a:stretch>
        </p:blipFill>
        <p:spPr>
          <a:xfrm>
            <a:off x="4152265" y="3141345"/>
            <a:ext cx="5696585" cy="342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721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30" y="1268759"/>
            <a:ext cx="5954001" cy="5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9440" y="1268760"/>
            <a:ext cx="33123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430" y="2204864"/>
            <a:ext cx="9459731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3"/>
          <a:stretch>
            <a:fillRect/>
          </a:stretch>
        </p:blipFill>
        <p:spPr>
          <a:xfrm>
            <a:off x="6528048" y="3588439"/>
            <a:ext cx="4777365" cy="287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620395"/>
            <a:ext cx="9906000" cy="494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/>
          <a:stretch>
            <a:fillRect/>
          </a:stretch>
        </p:blipFill>
        <p:spPr>
          <a:xfrm>
            <a:off x="8451562" y="4724762"/>
            <a:ext cx="3485186" cy="190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409" y="4724763"/>
            <a:ext cx="3680339" cy="1983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2024-08-02T06:32:53Z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