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84" y="1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" y="2074545"/>
            <a:ext cx="11457305" cy="28054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5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6985" y="304800"/>
            <a:ext cx="7531735" cy="6391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719830" y="4778375"/>
            <a:ext cx="208915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20280" y="4777740"/>
            <a:ext cx="221488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92220" y="5376545"/>
            <a:ext cx="226822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48525" y="5372735"/>
            <a:ext cx="245872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3825" y="2205355"/>
            <a:ext cx="3413760" cy="245364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6955" y="2197100"/>
            <a:ext cx="3349625" cy="239077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3597275" y="6127115"/>
            <a:ext cx="180340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939915" y="5982335"/>
            <a:ext cx="243776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1" grpId="0" bldLvl="0" animBg="1"/>
      <p:bldP spid="13" grpId="0" bldLvl="0" animBg="1"/>
      <p:bldP spid="26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9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15238" y="4043315"/>
            <a:ext cx="609523" cy="372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05714" y="4024233"/>
            <a:ext cx="542857" cy="429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8095" y="4987873"/>
            <a:ext cx="533333" cy="419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00952" y="4797152"/>
            <a:ext cx="237131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5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0596190" y="2238278"/>
            <a:ext cx="552380" cy="104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40216" y="2028642"/>
            <a:ext cx="2448272" cy="536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59496" y="2996952"/>
            <a:ext cx="1152128" cy="488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58095" y="3991599"/>
            <a:ext cx="1571428" cy="4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558095" y="4944490"/>
            <a:ext cx="371428" cy="428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92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43809" y="2114947"/>
            <a:ext cx="1847619" cy="43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6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53333" y="2286710"/>
            <a:ext cx="371428" cy="43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7778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75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72380" y="1056874"/>
            <a:ext cx="400000" cy="44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59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4540" y="4108450"/>
            <a:ext cx="555180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34540" y="5901055"/>
            <a:ext cx="638746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1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5015" y="1951990"/>
            <a:ext cx="573214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4761" y="3829289"/>
            <a:ext cx="2152380" cy="371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4761" y="5630063"/>
            <a:ext cx="2152380" cy="371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2024-08-02T07:48:25Z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