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8" y="1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917065"/>
            <a:ext cx="11555095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449705"/>
            <a:ext cx="2647619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1428" y="2983914"/>
            <a:ext cx="138095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3479966"/>
            <a:ext cx="22857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952" y="3489505"/>
            <a:ext cx="676190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7619" y="3976017"/>
            <a:ext cx="228571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3995096"/>
            <a:ext cx="63809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619" y="4481608"/>
            <a:ext cx="1504761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7619" y="4987199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852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 flipV="1">
            <a:off x="10056440" y="98072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5640" y="2560192"/>
            <a:ext cx="360040" cy="36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47928" y="2747960"/>
            <a:ext cx="360040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23592" y="2753184"/>
            <a:ext cx="360040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56340" y="2753184"/>
            <a:ext cx="360040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43572" y="3359808"/>
            <a:ext cx="360040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83932" y="3349754"/>
            <a:ext cx="288032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52284" y="3349754"/>
            <a:ext cx="288032" cy="26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60836" y="4293096"/>
            <a:ext cx="288032" cy="39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11824" y="4336062"/>
            <a:ext cx="288032" cy="39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12224" y="4293096"/>
            <a:ext cx="288032" cy="39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91744" y="5363003"/>
            <a:ext cx="432048" cy="39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1963193"/>
            <a:ext cx="361904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1953654"/>
            <a:ext cx="371428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142" y="1953654"/>
            <a:ext cx="333333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1428" y="2478323"/>
            <a:ext cx="1638095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0952" y="2983914"/>
            <a:ext cx="361904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9523" y="2983914"/>
            <a:ext cx="53333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62857" y="2983914"/>
            <a:ext cx="695238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1428" y="4977659"/>
            <a:ext cx="676190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42049"/>
            <a:ext cx="10800000" cy="97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984432" y="5442049"/>
            <a:ext cx="380952" cy="31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0176" y="5951299"/>
            <a:ext cx="380952" cy="31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1476517"/>
            <a:ext cx="257141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4051516"/>
            <a:ext cx="285714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980552"/>
            <a:ext cx="23809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2525154"/>
            <a:ext cx="22857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3554889"/>
            <a:ext cx="257142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971015"/>
            <a:ext cx="238095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3030446"/>
            <a:ext cx="285714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857" y="4212712"/>
            <a:ext cx="238095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2024-08-02T04:49:57Z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