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6" r:id="rId4"/>
    <p:sldId id="335" r:id="rId5"/>
    <p:sldId id="334" r:id="rId6"/>
    <p:sldId id="333" r:id="rId7"/>
    <p:sldId id="332" r:id="rId8"/>
    <p:sldId id="331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84" y="1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355" y="2070735"/>
            <a:ext cx="11245215" cy="28244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620989"/>
            <a:ext cx="10800000" cy="4313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15865" y="3548380"/>
            <a:ext cx="4558665" cy="30835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800000" cy="5743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4796" y="1293919"/>
            <a:ext cx="3931163" cy="41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5926" y="2420888"/>
            <a:ext cx="2783850" cy="49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3472" y="3547857"/>
            <a:ext cx="1224136" cy="49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270" y="4690745"/>
            <a:ext cx="9582150" cy="189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1961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800000" cy="4965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60625" y="4544060"/>
            <a:ext cx="191897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93865" y="4544060"/>
            <a:ext cx="261620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3269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46925" y="3669900"/>
            <a:ext cx="437949" cy="40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84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91428" y="2488812"/>
            <a:ext cx="419047" cy="43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96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53333" y="2506306"/>
            <a:ext cx="400000" cy="44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2734"/>
            <a:ext cx="10800000" cy="2559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987" y="4365114"/>
            <a:ext cx="10800000" cy="2646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1930272" y="4756859"/>
            <a:ext cx="819047" cy="439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539796" y="4756859"/>
            <a:ext cx="761904" cy="449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625510" y="4756859"/>
            <a:ext cx="857142" cy="439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273129" y="4756859"/>
            <a:ext cx="733333" cy="449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30272" y="5989425"/>
            <a:ext cx="800000" cy="439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501701" y="5989425"/>
            <a:ext cx="742857" cy="449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625510" y="5989425"/>
            <a:ext cx="809523" cy="439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206463" y="5989425"/>
            <a:ext cx="752380" cy="449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0"/>
          <a:stretch>
            <a:fillRect/>
          </a:stretch>
        </p:blipFill>
        <p:spPr>
          <a:xfrm>
            <a:off x="5664359" y="1413103"/>
            <a:ext cx="4871944" cy="3104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79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10476" y="3556593"/>
            <a:ext cx="380952" cy="429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39047" y="4787322"/>
            <a:ext cx="323809" cy="438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653" y="1628780"/>
            <a:ext cx="10800000" cy="2480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09938" y="3279440"/>
            <a:ext cx="1028571" cy="46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5" r="6884" b="62155"/>
          <a:stretch>
            <a:fillRect/>
          </a:stretch>
        </p:blipFill>
        <p:spPr>
          <a:xfrm>
            <a:off x="1487741" y="4077515"/>
            <a:ext cx="9073008" cy="1808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2024-08-02T06:26:15Z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