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87"/>
          <a:stretch>
            <a:fillRect/>
          </a:stretch>
        </p:blipFill>
        <p:spPr>
          <a:xfrm>
            <a:off x="1101711" y="2852936"/>
            <a:ext cx="9988577" cy="1375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3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3678708"/>
            <a:ext cx="2247619" cy="25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1428" y="4212620"/>
            <a:ext cx="7380951" cy="30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4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761" y="4561660"/>
            <a:ext cx="3866666" cy="295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809" y="5104565"/>
            <a:ext cx="5295238" cy="314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761" y="2050153"/>
            <a:ext cx="2428571" cy="276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81904" y="2050153"/>
            <a:ext cx="2104761" cy="276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4761" y="2603941"/>
            <a:ext cx="1952380" cy="26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809" y="3148182"/>
            <a:ext cx="5219047" cy="305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76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761" y="2048991"/>
            <a:ext cx="2428571" cy="257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809" y="2611793"/>
            <a:ext cx="2085714" cy="257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809" y="3155516"/>
            <a:ext cx="2409523" cy="28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809" y="3689700"/>
            <a:ext cx="3857142" cy="30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0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53333" y="1496146"/>
            <a:ext cx="371428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39047" y="1496146"/>
            <a:ext cx="219047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00952" y="2059300"/>
            <a:ext cx="314285" cy="26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24761" y="2078390"/>
            <a:ext cx="219047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05714" y="3242876"/>
            <a:ext cx="228571" cy="22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39047" y="3242876"/>
            <a:ext cx="219047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24761" y="3242876"/>
            <a:ext cx="219047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20000" y="3815574"/>
            <a:ext cx="371428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91428" y="4397817"/>
            <a:ext cx="380952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7619" y="999745"/>
            <a:ext cx="361904" cy="2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48571" y="2163807"/>
            <a:ext cx="361904" cy="22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62857" y="2736297"/>
            <a:ext cx="219047" cy="2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00952" y="3976690"/>
            <a:ext cx="342857" cy="305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20000" y="4005315"/>
            <a:ext cx="380952" cy="2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0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39047" y="1600346"/>
            <a:ext cx="238095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9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34285" y="2582007"/>
            <a:ext cx="257142" cy="23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53333" y="3773588"/>
            <a:ext cx="228571" cy="23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09917"/>
            <a:ext cx="10800000" cy="2463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77141" y="2564904"/>
            <a:ext cx="261905" cy="28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91427" y="2587894"/>
            <a:ext cx="380952" cy="23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24760" y="2587894"/>
            <a:ext cx="371427" cy="23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48568" y="2571118"/>
            <a:ext cx="371428" cy="28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32435" y="3177024"/>
            <a:ext cx="317111" cy="28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07294" y="3235136"/>
            <a:ext cx="219047" cy="229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24760" y="3204187"/>
            <a:ext cx="247504" cy="287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948568" y="3204187"/>
            <a:ext cx="247504" cy="287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432" y="2204864"/>
            <a:ext cx="1728192" cy="219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5600" y="1676513"/>
            <a:ext cx="1314285" cy="228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805714" y="3249601"/>
            <a:ext cx="1057142" cy="3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284474" y="2262687"/>
            <a:ext cx="1811526" cy="205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5735960" y="1676513"/>
            <a:ext cx="1314285" cy="228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7320136" y="2224552"/>
            <a:ext cx="1656184" cy="208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9048328" y="2243619"/>
            <a:ext cx="1728192" cy="208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9462235" y="1676513"/>
            <a:ext cx="1314285" cy="228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268760"/>
            <a:ext cx="10800000" cy="3017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839416" y="2060848"/>
            <a:ext cx="1584176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207568" y="1484784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079776" y="2060848"/>
            <a:ext cx="1656184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519936" y="1471758"/>
            <a:ext cx="1296144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7176120" y="1988840"/>
            <a:ext cx="1584176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8781202" y="2060848"/>
            <a:ext cx="1851302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9192344" y="1471758"/>
            <a:ext cx="1296144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58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428" y="2279053"/>
            <a:ext cx="1428571" cy="23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39047" y="2279053"/>
            <a:ext cx="1114285" cy="23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48571" y="2279053"/>
            <a:ext cx="1438095" cy="23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428" y="2909116"/>
            <a:ext cx="800000" cy="23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39047" y="2909116"/>
            <a:ext cx="638095" cy="23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48571" y="2909116"/>
            <a:ext cx="590477" cy="23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155" y="3591519"/>
            <a:ext cx="10800000" cy="250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160059" y="4450057"/>
            <a:ext cx="2228571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26726" y="4450057"/>
            <a:ext cx="1914285" cy="23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36250" y="4450057"/>
            <a:ext cx="3009523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0059" y="5079652"/>
            <a:ext cx="1457142" cy="23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26726" y="5079652"/>
            <a:ext cx="1114285" cy="23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836250" y="5079652"/>
            <a:ext cx="1761904" cy="23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60059" y="5718786"/>
            <a:ext cx="657142" cy="22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426726" y="5718786"/>
            <a:ext cx="476190" cy="22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836250" y="5718786"/>
            <a:ext cx="638095" cy="22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2024-08-02T04:46:51Z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