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4" r:id="rId3"/>
    <p:sldId id="334" r:id="rId4"/>
    <p:sldId id="332" r:id="rId6"/>
    <p:sldId id="331" r:id="rId7"/>
    <p:sldId id="330" r:id="rId8"/>
    <p:sldId id="329" r:id="rId9"/>
    <p:sldId id="348" r:id="rId10"/>
    <p:sldId id="349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9A35C-22AD-40F1-BED3-9EB9F5773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D0EEB-474E-4E7D-BD71-4D0D6DB045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AD0EEB-474E-4E7D-BD71-4D0D6DB045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781300"/>
            <a:ext cx="6324600" cy="992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72000" y="3212976"/>
            <a:ext cx="6864160" cy="59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715" y="4149090"/>
            <a:ext cx="9481185" cy="183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7685223" cy="58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4"/>
          <a:stretch>
            <a:fillRect/>
          </a:stretch>
        </p:blipFill>
        <p:spPr>
          <a:xfrm>
            <a:off x="8256270" y="2421255"/>
            <a:ext cx="3764280" cy="277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>
            <a:fillRect/>
          </a:stretch>
        </p:blipFill>
        <p:spPr>
          <a:xfrm>
            <a:off x="191344" y="980728"/>
            <a:ext cx="8112304" cy="531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6582" y="2831227"/>
            <a:ext cx="342857" cy="4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2296" y="2754917"/>
            <a:ext cx="552380" cy="56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6582" y="4052174"/>
            <a:ext cx="342857" cy="4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0867" y="4004481"/>
            <a:ext cx="580952" cy="51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6582" y="5282661"/>
            <a:ext cx="342857" cy="4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2296" y="5206352"/>
            <a:ext cx="552380" cy="56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/>
          <a:stretch>
            <a:fillRect/>
          </a:stretch>
        </p:blipFill>
        <p:spPr>
          <a:xfrm>
            <a:off x="8472264" y="2322523"/>
            <a:ext cx="3588047" cy="287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64499"/>
            <a:ext cx="91190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1412875"/>
            <a:ext cx="2944495" cy="19081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6095" y="909320"/>
            <a:ext cx="9137650" cy="566293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712130" y="4149338"/>
            <a:ext cx="2592070" cy="100838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11844" y="5085442"/>
            <a:ext cx="2663825" cy="10801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567985" y="4149313"/>
            <a:ext cx="2736215" cy="201676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95" y="662929"/>
            <a:ext cx="94593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5570" y="3933056"/>
            <a:ext cx="936104" cy="56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6778" y="4869160"/>
            <a:ext cx="874456" cy="59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73162" y="4869160"/>
            <a:ext cx="1872208" cy="59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89297" y="5805264"/>
            <a:ext cx="1651004" cy="59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135" y="1197134"/>
            <a:ext cx="10800000" cy="462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827" y="1268776"/>
            <a:ext cx="10800000" cy="4953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2024-08-02T07:40:41Z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