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1" r:id="rId4"/>
    <p:sldId id="330" r:id="rId5"/>
    <p:sldId id="329" r:id="rId6"/>
    <p:sldId id="328" r:id="rId7"/>
    <p:sldId id="327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7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65" y="2708910"/>
            <a:ext cx="11480165" cy="119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4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39047" y="1494959"/>
            <a:ext cx="200000" cy="21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15238" y="2562095"/>
            <a:ext cx="200000" cy="21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2857" y="3095663"/>
            <a:ext cx="361904" cy="21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15238" y="3619704"/>
            <a:ext cx="352380" cy="22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05714" y="4153272"/>
            <a:ext cx="361904" cy="22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15238" y="5220408"/>
            <a:ext cx="504761" cy="21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7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7619" y="1524146"/>
            <a:ext cx="238095" cy="2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7619" y="4709256"/>
            <a:ext cx="266666" cy="219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7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53333" y="1523524"/>
            <a:ext cx="276190" cy="22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4285" y="4200823"/>
            <a:ext cx="266666" cy="21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0952" y="5267931"/>
            <a:ext cx="219047" cy="21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7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0476" y="2019029"/>
            <a:ext cx="352380" cy="2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9523" y="2019029"/>
            <a:ext cx="209523" cy="2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904" y="2019029"/>
            <a:ext cx="209523" cy="2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24761" y="2019029"/>
            <a:ext cx="209523" cy="2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2380" y="2562138"/>
            <a:ext cx="333333" cy="2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39047" y="2562138"/>
            <a:ext cx="200000" cy="2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00952" y="2562138"/>
            <a:ext cx="295238" cy="2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34285" y="2562138"/>
            <a:ext cx="209523" cy="2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488" y="4149080"/>
            <a:ext cx="157536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639616" y="3605971"/>
            <a:ext cx="1296144" cy="25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972193" y="4221087"/>
            <a:ext cx="1547743" cy="180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5159896" y="3605971"/>
            <a:ext cx="648072" cy="25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5935257" y="4221086"/>
            <a:ext cx="1575368" cy="180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6862552" y="3605971"/>
            <a:ext cx="1333637" cy="25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8196188" y="4221086"/>
            <a:ext cx="1500211" cy="180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10039083" y="3972316"/>
            <a:ext cx="1241493" cy="205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9624392" y="3605971"/>
            <a:ext cx="1440160" cy="25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4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2614579"/>
            <a:ext cx="2980952" cy="22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3120936"/>
            <a:ext cx="1714285" cy="21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3333" y="3111382"/>
            <a:ext cx="6219047" cy="24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756821"/>
            <a:ext cx="10800000" cy="2589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79828" y="5477006"/>
            <a:ext cx="3266666" cy="22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84590" y="5477006"/>
            <a:ext cx="1695238" cy="22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8876" y="5964392"/>
            <a:ext cx="2990476" cy="24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2039213"/>
            <a:ext cx="3476190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8095" y="2554218"/>
            <a:ext cx="2714285" cy="2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3040612"/>
            <a:ext cx="3352380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8095" y="3555616"/>
            <a:ext cx="2714285" cy="2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8765" y="4032250"/>
            <a:ext cx="573087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48571" y="5081557"/>
            <a:ext cx="3114285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91428" y="5100631"/>
            <a:ext cx="3133333" cy="2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48765" y="5577205"/>
            <a:ext cx="655574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2024-08-02T07:18:44Z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