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3038475"/>
            <a:ext cx="73723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0800000" cy="2733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408" y="1925545"/>
            <a:ext cx="39904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4816" y="2726346"/>
            <a:ext cx="60486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7938" y="3731265"/>
            <a:ext cx="826578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1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84784"/>
            <a:ext cx="10800000" cy="274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39416" y="1700808"/>
            <a:ext cx="46085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4875" y="2567490"/>
            <a:ext cx="454104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16" y="3426415"/>
            <a:ext cx="77048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211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031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20000" y="980728"/>
            <a:ext cx="53760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737519" y="1723081"/>
            <a:ext cx="269418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747755" y="2564904"/>
            <a:ext cx="534824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95391" y="3437275"/>
            <a:ext cx="489655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754380" y="4279265"/>
            <a:ext cx="8653780" cy="238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9" t="21016" r="10302" b="39715"/>
          <a:stretch>
            <a:fillRect/>
          </a:stretch>
        </p:blipFill>
        <p:spPr>
          <a:xfrm>
            <a:off x="6096000" y="1268730"/>
            <a:ext cx="5984240" cy="205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  <p:bldP spid="48" grpId="0" animBg="1"/>
      <p:bldP spid="49" grpId="0" animBg="1"/>
      <p:bldP spid="5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290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1190536"/>
            <a:ext cx="838095" cy="43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16" y="2204864"/>
            <a:ext cx="2880320" cy="244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439816" y="2060848"/>
            <a:ext cx="3024336" cy="266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752184" y="2276872"/>
            <a:ext cx="2304256" cy="30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392144" y="1183442"/>
            <a:ext cx="2448272" cy="43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43" grpId="0" animBg="1"/>
      <p:bldP spid="44" grpId="0" animBg="1"/>
      <p:bldP spid="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561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67408" y="2492896"/>
            <a:ext cx="2880320" cy="410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711624" y="1124744"/>
            <a:ext cx="1296144" cy="43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295800" y="2491385"/>
            <a:ext cx="2880320" cy="410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320136" y="1988840"/>
            <a:ext cx="2160240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680176" y="1124744"/>
            <a:ext cx="1296144" cy="43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2857" y="3429411"/>
            <a:ext cx="409523" cy="4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0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2241320"/>
            <a:ext cx="371428" cy="43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2237955"/>
            <a:ext cx="419047" cy="4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2857" y="1180938"/>
            <a:ext cx="371428" cy="43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2024-08-02T07:17:20Z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