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565400"/>
            <a:ext cx="6367780" cy="1386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39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8589" y="3666064"/>
            <a:ext cx="1310830" cy="36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4149079"/>
            <a:ext cx="3535256" cy="2464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412776"/>
            <a:ext cx="10800000" cy="282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1628800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2000" y="2504450"/>
            <a:ext cx="4487976" cy="49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2850" y="3310452"/>
            <a:ext cx="6143310" cy="55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37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3730" y="3904783"/>
            <a:ext cx="358947" cy="4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9086" y="4954944"/>
            <a:ext cx="561430" cy="4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5306" y="6041951"/>
            <a:ext cx="515412" cy="4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1209261"/>
            <a:ext cx="1257142" cy="4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2314924"/>
            <a:ext cx="1276190" cy="4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523" y="4497654"/>
            <a:ext cx="1266666" cy="4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1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496" y="3242586"/>
            <a:ext cx="3456384" cy="321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7876" y="2204864"/>
            <a:ext cx="1828044" cy="51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735960" y="3237804"/>
            <a:ext cx="3600400" cy="328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824192" y="2215177"/>
            <a:ext cx="1800200" cy="51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2000" y="2204864"/>
            <a:ext cx="3263760" cy="38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021738" y="999588"/>
            <a:ext cx="1778118" cy="51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91944" y="2204864"/>
            <a:ext cx="4104456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947292" y="1032791"/>
            <a:ext cx="2109147" cy="51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80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4561" y="2370801"/>
            <a:ext cx="570472" cy="4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2610" y="3654983"/>
            <a:ext cx="374372" cy="20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4561" y="4689464"/>
            <a:ext cx="570472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4561" y="5857713"/>
            <a:ext cx="561558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952883"/>
            <a:ext cx="9698092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4797152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4444" y="5642123"/>
            <a:ext cx="8994044" cy="6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1904" y="2019264"/>
            <a:ext cx="9942688" cy="14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1904" y="3782336"/>
            <a:ext cx="5550200" cy="4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2024-08-02T06:13:29Z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