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061210"/>
            <a:ext cx="11617325" cy="2862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1094913"/>
            <a:ext cx="6123440" cy="5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892858"/>
            <a:ext cx="5832648" cy="261361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575720" y="2147745"/>
            <a:ext cx="6123440" cy="5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00952" y="3140968"/>
            <a:ext cx="59821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61" y="495000"/>
            <a:ext cx="105546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2639616" y="5373216"/>
            <a:ext cx="28083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10800000" cy="574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54476"/>
            <a:ext cx="10800000" cy="294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87565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32304" y="1484784"/>
            <a:ext cx="1224136" cy="52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20" y="2564904"/>
            <a:ext cx="19590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4312" y="2564904"/>
            <a:ext cx="648072" cy="52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1544" y="4797152"/>
            <a:ext cx="1800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33" y="1008693"/>
            <a:ext cx="10800000" cy="557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999740" y="1340485"/>
            <a:ext cx="6483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576" y="2348880"/>
            <a:ext cx="24482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5975" y="3500755"/>
            <a:ext cx="63246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17265" y="4610735"/>
            <a:ext cx="12103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2525" y="5768975"/>
            <a:ext cx="6553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bldLvl="0" animBg="1"/>
      <p:bldP spid="1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9523" y="2534935"/>
            <a:ext cx="371428" cy="4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2314924"/>
            <a:ext cx="400000" cy="4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2333578"/>
            <a:ext cx="466666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440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744" y="3423471"/>
            <a:ext cx="3240360" cy="52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248" y="3423472"/>
            <a:ext cx="1899094" cy="52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0952" y="3614314"/>
            <a:ext cx="266666" cy="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60" y="4437112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2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048" y="2162913"/>
            <a:ext cx="1800380" cy="5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524" y="2162913"/>
            <a:ext cx="1800380" cy="5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4352" y="2162913"/>
            <a:ext cx="1200000" cy="4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TM5Y2YyNDk0M2QzYjI3MjgyMGMxOTNlNmRiMGY2N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自己的文件存本地</cp:lastModifiedBy>
  <cp:revision>65</cp:revision>
  <dcterms:created xsi:type="dcterms:W3CDTF">2015-09-16T06:44:00Z</dcterms:created>
  <dcterms:modified xsi:type="dcterms:W3CDTF">2024-07-30T16:42:46Z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