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2867025"/>
            <a:ext cx="7543800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1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0800000" cy="4282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1559496" y="1379171"/>
            <a:ext cx="2520280" cy="4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448" y="2220472"/>
            <a:ext cx="2160240" cy="4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27448" y="3047159"/>
            <a:ext cx="1800200" cy="52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55440" y="3865254"/>
            <a:ext cx="9361040" cy="143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113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57644" y="5950720"/>
            <a:ext cx="308296" cy="3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4324" y="5950720"/>
            <a:ext cx="308296" cy="3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0800000" cy="2949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72380" y="4392686"/>
            <a:ext cx="800000" cy="447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2857" y="5574562"/>
            <a:ext cx="876190" cy="4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450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9536" y="2348880"/>
            <a:ext cx="720080" cy="50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92344" y="2262815"/>
            <a:ext cx="1296144" cy="63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447928" y="3468986"/>
            <a:ext cx="504056" cy="50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00056" y="4581128"/>
            <a:ext cx="2592288" cy="63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2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61" y="692691"/>
            <a:ext cx="10800000" cy="2680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>
            <a:fillRect/>
          </a:stretch>
        </p:blipFill>
        <p:spPr>
          <a:xfrm>
            <a:off x="3288030" y="2277110"/>
            <a:ext cx="8498205" cy="4070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740" y="2038985"/>
            <a:ext cx="4318000" cy="402717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rcRect l="14891" t="12883"/>
          <a:stretch>
            <a:fillRect/>
          </a:stretch>
        </p:blipFill>
        <p:spPr>
          <a:xfrm>
            <a:off x="8256270" y="2204720"/>
            <a:ext cx="3157220" cy="3735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390" y="756285"/>
            <a:ext cx="9843770" cy="209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91" t="81841" r="39439"/>
          <a:stretch>
            <a:fillRect/>
          </a:stretch>
        </p:blipFill>
        <p:spPr>
          <a:xfrm>
            <a:off x="3863975" y="5803900"/>
            <a:ext cx="4176313" cy="990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439816" y="6091778"/>
            <a:ext cx="3104761" cy="44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5" b="19475"/>
          <a:stretch>
            <a:fillRect/>
          </a:stretch>
        </p:blipFill>
        <p:spPr>
          <a:xfrm>
            <a:off x="2783840" y="2760345"/>
            <a:ext cx="6692900" cy="319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2085" y="2853055"/>
            <a:ext cx="6842125" cy="2972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954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0841" y="4195966"/>
            <a:ext cx="367831" cy="43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3333" y="2087113"/>
            <a:ext cx="400000" cy="44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2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2024-08-02T06:45:08Z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