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2981325"/>
            <a:ext cx="63246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66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71464" y="980728"/>
            <a:ext cx="8208912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408" y="1844824"/>
            <a:ext cx="4608512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408" y="2733911"/>
            <a:ext cx="3960440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4431" y="3715952"/>
            <a:ext cx="2349241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49300" y="4580890"/>
            <a:ext cx="9667240" cy="15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4941168"/>
            <a:ext cx="5112568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488" y="5877272"/>
            <a:ext cx="9361040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71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03118" y="3870331"/>
            <a:ext cx="379153" cy="4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325144"/>
            <a:ext cx="371428" cy="4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4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9278" y="2679479"/>
            <a:ext cx="365741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4481588"/>
            <a:ext cx="2152380" cy="188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4548364"/>
            <a:ext cx="2619047" cy="182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988840"/>
            <a:ext cx="4580752" cy="2735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809655"/>
            <a:ext cx="2880320" cy="285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1133286"/>
            <a:ext cx="371428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3108116"/>
            <a:ext cx="352380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919536" y="3212976"/>
            <a:ext cx="5184576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2531" y="4149080"/>
            <a:ext cx="5184576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7527" y="5085184"/>
            <a:ext cx="5249579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27648" y="5949280"/>
            <a:ext cx="1224136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