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3" r:id="rId3"/>
    <p:sldId id="332" r:id="rId4"/>
    <p:sldId id="331" r:id="rId5"/>
    <p:sldId id="330" r:id="rId6"/>
    <p:sldId id="329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12AA3-5466-1664-299D-5559B64394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95"/>
          <a:stretch/>
        </p:blipFill>
        <p:spPr>
          <a:xfrm>
            <a:off x="2196279" y="2780928"/>
            <a:ext cx="7799442" cy="161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8805ED-6BE9-F645-FF0D-0BD87833A1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E58ADB6-D82D-4E62-935C-E8B6D00C83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116" y="2492896"/>
            <a:ext cx="1847271" cy="150821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05EE088-BB16-3353-19C6-5E39FF13CF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4878" y="4581128"/>
            <a:ext cx="2128510" cy="195160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8CC2F08-A366-6BC7-2840-CC6D89F9A6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2104" y="4784786"/>
            <a:ext cx="2448272" cy="174795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65A84E2-73AB-D681-DCE2-96702735FA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2064" y="1988840"/>
            <a:ext cx="2748208" cy="183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01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B3293E-A340-0FF9-D005-93A2040937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12F1DAA-CC0F-93F5-BE89-C0B3A17FE6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8392" y="1340768"/>
            <a:ext cx="3096809" cy="142661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A4C831-8C89-2B3C-6D99-D564B1CA4B10}"/>
              </a:ext>
            </a:extLst>
          </p:cNvPr>
          <p:cNvSpPr/>
          <p:nvPr/>
        </p:nvSpPr>
        <p:spPr bwMode="white">
          <a:xfrm>
            <a:off x="6312024" y="2276872"/>
            <a:ext cx="1944216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D2A9040-E05A-8AEF-06BB-5B35AC1255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9948" y="3429000"/>
            <a:ext cx="4051618" cy="237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29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D2A699-DA3A-7056-9C24-BEB1C1ED56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7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1F94A94-9CFF-A4C9-BE0F-A6B3E279B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541082"/>
            <a:ext cx="10153128" cy="271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25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E033F-D8A0-D6E8-ED70-60E9A9E397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5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C252226-16D7-AE20-9040-7AD4C979BB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3" y="2314273"/>
            <a:ext cx="4680520" cy="2039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70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28BC7-AC6B-5E88-B4CD-A00C6D3075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5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9675600-D40C-1B0B-6A1A-403B172A2E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36" y="3462232"/>
            <a:ext cx="10348784" cy="330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27B5635-CACD-B3FA-19B4-12E2F2BF0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462232"/>
            <a:ext cx="10800000" cy="495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C6CDA98-B53A-3D45-84A8-42C328A37E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7928" y="3460386"/>
            <a:ext cx="5544616" cy="319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74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DD48AB-6267-FA06-8A73-5C9CC15F6A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30DB39-2FBD-084C-7BBF-B67D59AD7E47}"/>
              </a:ext>
            </a:extLst>
          </p:cNvPr>
          <p:cNvSpPr/>
          <p:nvPr/>
        </p:nvSpPr>
        <p:spPr bwMode="white">
          <a:xfrm>
            <a:off x="2796190" y="990270"/>
            <a:ext cx="209523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C6B3BE-AFFE-28CA-91BF-49F9ABACE111}"/>
              </a:ext>
            </a:extLst>
          </p:cNvPr>
          <p:cNvSpPr/>
          <p:nvPr/>
        </p:nvSpPr>
        <p:spPr bwMode="white">
          <a:xfrm>
            <a:off x="1500952" y="1543903"/>
            <a:ext cx="238095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A78BCA-7598-2AD3-AB04-DBA1FB3AD627}"/>
              </a:ext>
            </a:extLst>
          </p:cNvPr>
          <p:cNvSpPr/>
          <p:nvPr/>
        </p:nvSpPr>
        <p:spPr bwMode="white">
          <a:xfrm>
            <a:off x="6148571" y="1543903"/>
            <a:ext cx="152380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E06EA2-7C19-679A-D8F1-73F33483A7F2}"/>
              </a:ext>
            </a:extLst>
          </p:cNvPr>
          <p:cNvSpPr/>
          <p:nvPr/>
        </p:nvSpPr>
        <p:spPr bwMode="white">
          <a:xfrm>
            <a:off x="2167619" y="2097536"/>
            <a:ext cx="361904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1F95B7-3F4E-5CC8-F6BC-4E75B109D8DA}"/>
              </a:ext>
            </a:extLst>
          </p:cNvPr>
          <p:cNvSpPr/>
          <p:nvPr/>
        </p:nvSpPr>
        <p:spPr bwMode="white">
          <a:xfrm>
            <a:off x="1043809" y="3176166"/>
            <a:ext cx="9942857" cy="314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950A38-89BE-2A91-D979-23C345AF3426}"/>
              </a:ext>
            </a:extLst>
          </p:cNvPr>
          <p:cNvSpPr/>
          <p:nvPr/>
        </p:nvSpPr>
        <p:spPr bwMode="white">
          <a:xfrm>
            <a:off x="1062857" y="3739344"/>
            <a:ext cx="3352380" cy="30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660623-A350-CCB7-C16C-35177659A67D}"/>
              </a:ext>
            </a:extLst>
          </p:cNvPr>
          <p:cNvSpPr/>
          <p:nvPr/>
        </p:nvSpPr>
        <p:spPr bwMode="white">
          <a:xfrm>
            <a:off x="4586666" y="3729799"/>
            <a:ext cx="2238095" cy="30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CE84A89-6DE1-9FBA-107E-B0BE5A5F86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14"/>
          <a:stretch/>
        </p:blipFill>
        <p:spPr>
          <a:xfrm>
            <a:off x="3723683" y="4044796"/>
            <a:ext cx="4872783" cy="285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394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58FED5-6AB6-4030-714F-5F44E69269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1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E3BBDAF-140B-5301-FE36-CBCC809CB2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16832"/>
            <a:ext cx="10369152" cy="1835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32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2024-07-31T06:49:58Z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